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600" y="3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3EBED-EFFC-4F2D-97DD-70C7569F38D1}" type="datetimeFigureOut">
              <a:rPr lang="es-GT" smtClean="0"/>
              <a:t>23/11/2025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A7C5433C-F212-45A4-9FAF-7D0B633E54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61552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3EBED-EFFC-4F2D-97DD-70C7569F38D1}" type="datetimeFigureOut">
              <a:rPr lang="es-GT" smtClean="0"/>
              <a:t>23/11/2025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433C-F212-45A4-9FAF-7D0B633E54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41688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3EBED-EFFC-4F2D-97DD-70C7569F38D1}" type="datetimeFigureOut">
              <a:rPr lang="es-GT" smtClean="0"/>
              <a:t>23/11/2025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433C-F212-45A4-9FAF-7D0B633E54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8735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3EBED-EFFC-4F2D-97DD-70C7569F38D1}" type="datetimeFigureOut">
              <a:rPr lang="es-GT" smtClean="0"/>
              <a:t>23/11/2025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433C-F212-45A4-9FAF-7D0B633E54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71359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BDF3EBED-EFFC-4F2D-97DD-70C7569F38D1}" type="datetimeFigureOut">
              <a:rPr lang="es-GT" smtClean="0"/>
              <a:t>23/11/2025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s-GT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A7C5433C-F212-45A4-9FAF-7D0B633E54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17262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3EBED-EFFC-4F2D-97DD-70C7569F38D1}" type="datetimeFigureOut">
              <a:rPr lang="es-GT" smtClean="0"/>
              <a:t>23/11/2025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433C-F212-45A4-9FAF-7D0B633E54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25638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3EBED-EFFC-4F2D-97DD-70C7569F38D1}" type="datetimeFigureOut">
              <a:rPr lang="es-GT" smtClean="0"/>
              <a:t>23/11/2025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433C-F212-45A4-9FAF-7D0B633E54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13915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3EBED-EFFC-4F2D-97DD-70C7569F38D1}" type="datetimeFigureOut">
              <a:rPr lang="es-GT" smtClean="0"/>
              <a:t>23/11/2025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433C-F212-45A4-9FAF-7D0B633E54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5807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3EBED-EFFC-4F2D-97DD-70C7569F38D1}" type="datetimeFigureOut">
              <a:rPr lang="es-GT" smtClean="0"/>
              <a:t>23/11/2025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433C-F212-45A4-9FAF-7D0B633E54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8290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3EBED-EFFC-4F2D-97DD-70C7569F38D1}" type="datetimeFigureOut">
              <a:rPr lang="es-GT" smtClean="0"/>
              <a:t>23/11/2025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433C-F212-45A4-9FAF-7D0B633E54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37359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3EBED-EFFC-4F2D-97DD-70C7569F38D1}" type="datetimeFigureOut">
              <a:rPr lang="es-GT" smtClean="0"/>
              <a:t>23/11/2025</a:t>
            </a:fld>
            <a:endParaRPr lang="es-GT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433C-F212-45A4-9FAF-7D0B633E54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94222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BDF3EBED-EFFC-4F2D-97DD-70C7569F38D1}" type="datetimeFigureOut">
              <a:rPr lang="es-GT" smtClean="0"/>
              <a:t>23/11/2025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s-GT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A7C5433C-F212-45A4-9FAF-7D0B633E54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0604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46CDFE-3010-4E72-8A51-7C8935F34F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Rubén Arturo López Jolón </a:t>
            </a:r>
            <a:endParaRPr lang="es-GT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30F6060-AB04-57A2-AE69-48F23BFBC0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sz="3600" dirty="0"/>
              <a:t>A1819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957480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carta">
            <a:extLst>
              <a:ext uri="{FF2B5EF4-FFF2-40B4-BE49-F238E27FC236}">
                <a16:creationId xmlns:a16="http://schemas.microsoft.com/office/drawing/2014/main" id="{44302397-CDA5-C689-A32C-C7F99C7FB7DA}"/>
              </a:ext>
            </a:extLst>
          </p:cNvPr>
          <p:cNvGrpSpPr/>
          <p:nvPr/>
        </p:nvGrpSpPr>
        <p:grpSpPr>
          <a:xfrm>
            <a:off x="2577889" y="525392"/>
            <a:ext cx="1440000" cy="1800000"/>
            <a:chOff x="1159497" y="556180"/>
            <a:chExt cx="1440000" cy="1800000"/>
          </a:xfrm>
          <a:blipFill>
            <a:blip r:embed="rId2"/>
            <a:tile tx="0" ty="0" sx="100000" sy="100000" flip="none" algn="tl"/>
          </a:blipFill>
        </p:grpSpPr>
        <p:sp>
          <p:nvSpPr>
            <p:cNvPr id="2" name="Rectángulo 1">
              <a:extLst>
                <a:ext uri="{FF2B5EF4-FFF2-40B4-BE49-F238E27FC236}">
                  <a16:creationId xmlns:a16="http://schemas.microsoft.com/office/drawing/2014/main" id="{4D927A47-46C8-A167-11D9-13E502F61F0D}"/>
                </a:ext>
              </a:extLst>
            </p:cNvPr>
            <p:cNvSpPr/>
            <p:nvPr/>
          </p:nvSpPr>
          <p:spPr>
            <a:xfrm>
              <a:off x="1159497" y="556180"/>
              <a:ext cx="1440000" cy="180000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pic>
          <p:nvPicPr>
            <p:cNvPr id="5" name="Imagen 4">
              <a:extLst>
                <a:ext uri="{FF2B5EF4-FFF2-40B4-BE49-F238E27FC236}">
                  <a16:creationId xmlns:a16="http://schemas.microsoft.com/office/drawing/2014/main" id="{46BC413F-DEB3-4FD8-AF3B-C5854256FEA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370605" y="754158"/>
              <a:ext cx="1014112" cy="1447353"/>
            </a:xfrm>
            <a:prstGeom prst="rect">
              <a:avLst/>
            </a:prstGeom>
            <a:grpFill/>
          </p:spPr>
        </p:pic>
      </p:grpSp>
      <p:sp>
        <p:nvSpPr>
          <p:cNvPr id="3" name="tapa">
            <a:extLst>
              <a:ext uri="{FF2B5EF4-FFF2-40B4-BE49-F238E27FC236}">
                <a16:creationId xmlns:a16="http://schemas.microsoft.com/office/drawing/2014/main" id="{0DEF9BC6-2308-655F-33E6-5771B14D8335}"/>
              </a:ext>
            </a:extLst>
          </p:cNvPr>
          <p:cNvSpPr/>
          <p:nvPr/>
        </p:nvSpPr>
        <p:spPr>
          <a:xfrm>
            <a:off x="2585280" y="525391"/>
            <a:ext cx="1440000" cy="180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  <p:grpSp>
        <p:nvGrpSpPr>
          <p:cNvPr id="7" name="carta">
            <a:extLst>
              <a:ext uri="{FF2B5EF4-FFF2-40B4-BE49-F238E27FC236}">
                <a16:creationId xmlns:a16="http://schemas.microsoft.com/office/drawing/2014/main" id="{1A4E2A73-F879-6C35-F4E8-A9D0EC331BA7}"/>
              </a:ext>
            </a:extLst>
          </p:cNvPr>
          <p:cNvGrpSpPr/>
          <p:nvPr/>
        </p:nvGrpSpPr>
        <p:grpSpPr>
          <a:xfrm>
            <a:off x="2577889" y="2498212"/>
            <a:ext cx="1440000" cy="1800000"/>
            <a:chOff x="1159497" y="556180"/>
            <a:chExt cx="1440000" cy="1800000"/>
          </a:xfrm>
          <a:blipFill>
            <a:blip r:embed="rId2"/>
            <a:tile tx="0" ty="0" sx="100000" sy="100000" flip="none" algn="tl"/>
          </a:blipFill>
        </p:grpSpPr>
        <p:sp>
          <p:nvSpPr>
            <p:cNvPr id="8" name="Rectángulo 7">
              <a:extLst>
                <a:ext uri="{FF2B5EF4-FFF2-40B4-BE49-F238E27FC236}">
                  <a16:creationId xmlns:a16="http://schemas.microsoft.com/office/drawing/2014/main" id="{E77B8AC5-2223-7306-5EA6-3C46362DBB7D}"/>
                </a:ext>
              </a:extLst>
            </p:cNvPr>
            <p:cNvSpPr/>
            <p:nvPr/>
          </p:nvSpPr>
          <p:spPr>
            <a:xfrm>
              <a:off x="1159497" y="556180"/>
              <a:ext cx="1440000" cy="180000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pic>
          <p:nvPicPr>
            <p:cNvPr id="9" name="Imagen 8">
              <a:extLst>
                <a:ext uri="{FF2B5EF4-FFF2-40B4-BE49-F238E27FC236}">
                  <a16:creationId xmlns:a16="http://schemas.microsoft.com/office/drawing/2014/main" id="{85401E9C-14D7-3140-7DB9-338B38158B5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357138" y="762698"/>
              <a:ext cx="971796" cy="1386959"/>
            </a:xfrm>
            <a:prstGeom prst="rect">
              <a:avLst/>
            </a:prstGeom>
            <a:grpFill/>
          </p:spPr>
        </p:pic>
      </p:grpSp>
      <p:sp>
        <p:nvSpPr>
          <p:cNvPr id="10" name="tapa">
            <a:extLst>
              <a:ext uri="{FF2B5EF4-FFF2-40B4-BE49-F238E27FC236}">
                <a16:creationId xmlns:a16="http://schemas.microsoft.com/office/drawing/2014/main" id="{1699E649-CCD6-0EC7-548B-BCA6AA57D4B8}"/>
              </a:ext>
            </a:extLst>
          </p:cNvPr>
          <p:cNvSpPr/>
          <p:nvPr/>
        </p:nvSpPr>
        <p:spPr>
          <a:xfrm>
            <a:off x="2585280" y="2498209"/>
            <a:ext cx="1440000" cy="180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grpSp>
        <p:nvGrpSpPr>
          <p:cNvPr id="11" name="carta">
            <a:extLst>
              <a:ext uri="{FF2B5EF4-FFF2-40B4-BE49-F238E27FC236}">
                <a16:creationId xmlns:a16="http://schemas.microsoft.com/office/drawing/2014/main" id="{DFAC395D-E3CF-2344-A2C5-588F2A2CF073}"/>
              </a:ext>
            </a:extLst>
          </p:cNvPr>
          <p:cNvGrpSpPr/>
          <p:nvPr/>
        </p:nvGrpSpPr>
        <p:grpSpPr>
          <a:xfrm>
            <a:off x="6581797" y="2527574"/>
            <a:ext cx="1440000" cy="1800000"/>
            <a:chOff x="1159497" y="556180"/>
            <a:chExt cx="1440000" cy="1800000"/>
          </a:xfrm>
          <a:blipFill>
            <a:blip r:embed="rId2"/>
            <a:tile tx="0" ty="0" sx="100000" sy="100000" flip="none" algn="tl"/>
          </a:blipFill>
        </p:grpSpPr>
        <p:sp>
          <p:nvSpPr>
            <p:cNvPr id="12" name="Rectángulo 11">
              <a:extLst>
                <a:ext uri="{FF2B5EF4-FFF2-40B4-BE49-F238E27FC236}">
                  <a16:creationId xmlns:a16="http://schemas.microsoft.com/office/drawing/2014/main" id="{1BC1BCDF-9E4A-2A01-E78B-C65D8C506005}"/>
                </a:ext>
              </a:extLst>
            </p:cNvPr>
            <p:cNvSpPr/>
            <p:nvPr/>
          </p:nvSpPr>
          <p:spPr>
            <a:xfrm>
              <a:off x="1159497" y="556180"/>
              <a:ext cx="1440000" cy="180000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pic>
          <p:nvPicPr>
            <p:cNvPr id="13" name="Imagen 12">
              <a:extLst>
                <a:ext uri="{FF2B5EF4-FFF2-40B4-BE49-F238E27FC236}">
                  <a16:creationId xmlns:a16="http://schemas.microsoft.com/office/drawing/2014/main" id="{AC5A0B5C-19C4-FE6D-F898-A23CECAEBBE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311241" y="810236"/>
              <a:ext cx="1145574" cy="1100551"/>
            </a:xfrm>
            <a:prstGeom prst="rect">
              <a:avLst/>
            </a:prstGeom>
            <a:grpFill/>
          </p:spPr>
        </p:pic>
      </p:grpSp>
      <p:sp>
        <p:nvSpPr>
          <p:cNvPr id="14" name="tapa">
            <a:extLst>
              <a:ext uri="{FF2B5EF4-FFF2-40B4-BE49-F238E27FC236}">
                <a16:creationId xmlns:a16="http://schemas.microsoft.com/office/drawing/2014/main" id="{872F6867-D91A-DEE7-84DE-BAB50917942C}"/>
              </a:ext>
            </a:extLst>
          </p:cNvPr>
          <p:cNvSpPr/>
          <p:nvPr/>
        </p:nvSpPr>
        <p:spPr>
          <a:xfrm>
            <a:off x="6553832" y="2527574"/>
            <a:ext cx="1440000" cy="180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  <p:grpSp>
        <p:nvGrpSpPr>
          <p:cNvPr id="15" name="carta">
            <a:extLst>
              <a:ext uri="{FF2B5EF4-FFF2-40B4-BE49-F238E27FC236}">
                <a16:creationId xmlns:a16="http://schemas.microsoft.com/office/drawing/2014/main" id="{62F062CF-BEA8-2142-1214-DAF92DA89269}"/>
              </a:ext>
            </a:extLst>
          </p:cNvPr>
          <p:cNvGrpSpPr/>
          <p:nvPr/>
        </p:nvGrpSpPr>
        <p:grpSpPr>
          <a:xfrm>
            <a:off x="4509482" y="545747"/>
            <a:ext cx="1440000" cy="1800000"/>
            <a:chOff x="1159497" y="556180"/>
            <a:chExt cx="1440000" cy="1800000"/>
          </a:xfrm>
          <a:blipFill>
            <a:blip r:embed="rId2"/>
            <a:tile tx="0" ty="0" sx="100000" sy="100000" flip="none" algn="tl"/>
          </a:blipFill>
        </p:grpSpPr>
        <p:sp>
          <p:nvSpPr>
            <p:cNvPr id="16" name="Rectángulo 15">
              <a:extLst>
                <a:ext uri="{FF2B5EF4-FFF2-40B4-BE49-F238E27FC236}">
                  <a16:creationId xmlns:a16="http://schemas.microsoft.com/office/drawing/2014/main" id="{8FC749E4-CC78-0010-04C6-CDFCD0B331EB}"/>
                </a:ext>
              </a:extLst>
            </p:cNvPr>
            <p:cNvSpPr/>
            <p:nvPr/>
          </p:nvSpPr>
          <p:spPr>
            <a:xfrm>
              <a:off x="1159497" y="556180"/>
              <a:ext cx="1440000" cy="180000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pic>
          <p:nvPicPr>
            <p:cNvPr id="17" name="Imagen 16">
              <a:extLst>
                <a:ext uri="{FF2B5EF4-FFF2-40B4-BE49-F238E27FC236}">
                  <a16:creationId xmlns:a16="http://schemas.microsoft.com/office/drawing/2014/main" id="{9D4F046A-84FA-EC29-812B-6C2000F4D36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285777" y="899752"/>
              <a:ext cx="1153694" cy="1153694"/>
            </a:xfrm>
            <a:prstGeom prst="rect">
              <a:avLst/>
            </a:prstGeom>
            <a:grpFill/>
          </p:spPr>
        </p:pic>
      </p:grpSp>
      <p:sp>
        <p:nvSpPr>
          <p:cNvPr id="18" name="tapa">
            <a:extLst>
              <a:ext uri="{FF2B5EF4-FFF2-40B4-BE49-F238E27FC236}">
                <a16:creationId xmlns:a16="http://schemas.microsoft.com/office/drawing/2014/main" id="{7DCD800F-2F14-05DB-BEC8-86A72B1840AA}"/>
              </a:ext>
            </a:extLst>
          </p:cNvPr>
          <p:cNvSpPr/>
          <p:nvPr/>
        </p:nvSpPr>
        <p:spPr>
          <a:xfrm>
            <a:off x="4502047" y="525391"/>
            <a:ext cx="1440000" cy="180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  <p:grpSp>
        <p:nvGrpSpPr>
          <p:cNvPr id="19" name="carta">
            <a:extLst>
              <a:ext uri="{FF2B5EF4-FFF2-40B4-BE49-F238E27FC236}">
                <a16:creationId xmlns:a16="http://schemas.microsoft.com/office/drawing/2014/main" id="{F54DCA79-19BB-8844-B783-373046CB6D43}"/>
              </a:ext>
            </a:extLst>
          </p:cNvPr>
          <p:cNvGrpSpPr/>
          <p:nvPr/>
        </p:nvGrpSpPr>
        <p:grpSpPr>
          <a:xfrm>
            <a:off x="4509482" y="2518567"/>
            <a:ext cx="1440000" cy="1800000"/>
            <a:chOff x="1159497" y="556180"/>
            <a:chExt cx="1440000" cy="1800000"/>
          </a:xfrm>
          <a:blipFill>
            <a:blip r:embed="rId2"/>
            <a:tile tx="0" ty="0" sx="100000" sy="100000" flip="none" algn="tl"/>
          </a:blipFill>
        </p:grpSpPr>
        <p:sp>
          <p:nvSpPr>
            <p:cNvPr id="20" name="Rectángulo 19">
              <a:extLst>
                <a:ext uri="{FF2B5EF4-FFF2-40B4-BE49-F238E27FC236}">
                  <a16:creationId xmlns:a16="http://schemas.microsoft.com/office/drawing/2014/main" id="{9E091373-C47A-A4B2-C573-691CAA34BAF6}"/>
                </a:ext>
              </a:extLst>
            </p:cNvPr>
            <p:cNvSpPr/>
            <p:nvPr/>
          </p:nvSpPr>
          <p:spPr>
            <a:xfrm>
              <a:off x="1159497" y="556180"/>
              <a:ext cx="1440000" cy="180000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pic>
          <p:nvPicPr>
            <p:cNvPr id="21" name="Imagen 20">
              <a:extLst>
                <a:ext uri="{FF2B5EF4-FFF2-40B4-BE49-F238E27FC236}">
                  <a16:creationId xmlns:a16="http://schemas.microsoft.com/office/drawing/2014/main" id="{2DA19489-810A-F4A8-67FE-E821226EA3F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306094" y="838872"/>
              <a:ext cx="1139639" cy="1234609"/>
            </a:xfrm>
            <a:prstGeom prst="rect">
              <a:avLst/>
            </a:prstGeom>
            <a:grpFill/>
          </p:spPr>
        </p:pic>
      </p:grpSp>
      <p:sp>
        <p:nvSpPr>
          <p:cNvPr id="22" name="tapa">
            <a:extLst>
              <a:ext uri="{FF2B5EF4-FFF2-40B4-BE49-F238E27FC236}">
                <a16:creationId xmlns:a16="http://schemas.microsoft.com/office/drawing/2014/main" id="{0EB1A5AB-BE93-B39F-8CD2-97D2119CBB4E}"/>
              </a:ext>
            </a:extLst>
          </p:cNvPr>
          <p:cNvSpPr/>
          <p:nvPr/>
        </p:nvSpPr>
        <p:spPr>
          <a:xfrm>
            <a:off x="4537447" y="2518563"/>
            <a:ext cx="1440000" cy="180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  <p:grpSp>
        <p:nvGrpSpPr>
          <p:cNvPr id="23" name="carta">
            <a:extLst>
              <a:ext uri="{FF2B5EF4-FFF2-40B4-BE49-F238E27FC236}">
                <a16:creationId xmlns:a16="http://schemas.microsoft.com/office/drawing/2014/main" id="{7E60D5BF-DA5F-54B0-2621-062239EA6338}"/>
              </a:ext>
            </a:extLst>
          </p:cNvPr>
          <p:cNvGrpSpPr/>
          <p:nvPr/>
        </p:nvGrpSpPr>
        <p:grpSpPr>
          <a:xfrm>
            <a:off x="8671655" y="2509147"/>
            <a:ext cx="1440000" cy="1800000"/>
            <a:chOff x="1159497" y="556180"/>
            <a:chExt cx="1440000" cy="1800000"/>
          </a:xfrm>
          <a:blipFill>
            <a:blip r:embed="rId2"/>
            <a:tile tx="0" ty="0" sx="100000" sy="100000" flip="none" algn="tl"/>
          </a:blipFill>
        </p:grpSpPr>
        <p:sp>
          <p:nvSpPr>
            <p:cNvPr id="24" name="Rectángulo 23">
              <a:extLst>
                <a:ext uri="{FF2B5EF4-FFF2-40B4-BE49-F238E27FC236}">
                  <a16:creationId xmlns:a16="http://schemas.microsoft.com/office/drawing/2014/main" id="{473F5BB1-C3FA-1646-A7CA-34C7275F4EC9}"/>
                </a:ext>
              </a:extLst>
            </p:cNvPr>
            <p:cNvSpPr/>
            <p:nvPr/>
          </p:nvSpPr>
          <p:spPr>
            <a:xfrm>
              <a:off x="1159497" y="556180"/>
              <a:ext cx="1440000" cy="180000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pic>
          <p:nvPicPr>
            <p:cNvPr id="25" name="Imagen 24">
              <a:extLst>
                <a:ext uri="{FF2B5EF4-FFF2-40B4-BE49-F238E27FC236}">
                  <a16:creationId xmlns:a16="http://schemas.microsoft.com/office/drawing/2014/main" id="{681C1491-EEE5-DF63-69F2-FCAEAAC764B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337749" y="841854"/>
              <a:ext cx="1181844" cy="1181844"/>
            </a:xfrm>
            <a:prstGeom prst="rect">
              <a:avLst/>
            </a:prstGeom>
            <a:grpFill/>
          </p:spPr>
        </p:pic>
      </p:grpSp>
      <p:sp>
        <p:nvSpPr>
          <p:cNvPr id="26" name="tapa">
            <a:extLst>
              <a:ext uri="{FF2B5EF4-FFF2-40B4-BE49-F238E27FC236}">
                <a16:creationId xmlns:a16="http://schemas.microsoft.com/office/drawing/2014/main" id="{9B53C40E-2E34-60FF-F0FA-5D90003151E9}"/>
              </a:ext>
            </a:extLst>
          </p:cNvPr>
          <p:cNvSpPr/>
          <p:nvPr/>
        </p:nvSpPr>
        <p:spPr>
          <a:xfrm>
            <a:off x="8671655" y="2535632"/>
            <a:ext cx="1440000" cy="180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  <p:grpSp>
        <p:nvGrpSpPr>
          <p:cNvPr id="27" name="carta">
            <a:extLst>
              <a:ext uri="{FF2B5EF4-FFF2-40B4-BE49-F238E27FC236}">
                <a16:creationId xmlns:a16="http://schemas.microsoft.com/office/drawing/2014/main" id="{428061F5-EC81-CF4A-3E3E-999C5459A902}"/>
              </a:ext>
            </a:extLst>
          </p:cNvPr>
          <p:cNvGrpSpPr/>
          <p:nvPr/>
        </p:nvGrpSpPr>
        <p:grpSpPr>
          <a:xfrm>
            <a:off x="8671655" y="520652"/>
            <a:ext cx="1440000" cy="1800000"/>
            <a:chOff x="1159497" y="556180"/>
            <a:chExt cx="1440000" cy="1800000"/>
          </a:xfrm>
          <a:blipFill>
            <a:blip r:embed="rId2"/>
            <a:tile tx="0" ty="0" sx="100000" sy="100000" flip="none" algn="tl"/>
          </a:blipFill>
        </p:grpSpPr>
        <p:sp>
          <p:nvSpPr>
            <p:cNvPr id="28" name="Rectángulo 27">
              <a:extLst>
                <a:ext uri="{FF2B5EF4-FFF2-40B4-BE49-F238E27FC236}">
                  <a16:creationId xmlns:a16="http://schemas.microsoft.com/office/drawing/2014/main" id="{6B7A9012-3B71-40E1-F0A5-C29FCD02482B}"/>
                </a:ext>
              </a:extLst>
            </p:cNvPr>
            <p:cNvSpPr/>
            <p:nvPr/>
          </p:nvSpPr>
          <p:spPr>
            <a:xfrm>
              <a:off x="1159497" y="556180"/>
              <a:ext cx="1440000" cy="180000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pic>
          <p:nvPicPr>
            <p:cNvPr id="29" name="Imagen 28">
              <a:extLst>
                <a:ext uri="{FF2B5EF4-FFF2-40B4-BE49-F238E27FC236}">
                  <a16:creationId xmlns:a16="http://schemas.microsoft.com/office/drawing/2014/main" id="{27DE177F-0659-6D83-254E-8D68AFF90C9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299903" y="803199"/>
              <a:ext cx="1168025" cy="1265361"/>
            </a:xfrm>
            <a:prstGeom prst="rect">
              <a:avLst/>
            </a:prstGeom>
            <a:grpFill/>
          </p:spPr>
        </p:pic>
      </p:grpSp>
      <p:sp>
        <p:nvSpPr>
          <p:cNvPr id="30" name="tapa">
            <a:extLst>
              <a:ext uri="{FF2B5EF4-FFF2-40B4-BE49-F238E27FC236}">
                <a16:creationId xmlns:a16="http://schemas.microsoft.com/office/drawing/2014/main" id="{4E74ED2A-E2FC-6D6A-A4A1-36C247C606BE}"/>
              </a:ext>
            </a:extLst>
          </p:cNvPr>
          <p:cNvSpPr/>
          <p:nvPr/>
        </p:nvSpPr>
        <p:spPr>
          <a:xfrm>
            <a:off x="8671655" y="517108"/>
            <a:ext cx="1440000" cy="180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  <p:grpSp>
        <p:nvGrpSpPr>
          <p:cNvPr id="39" name="carta">
            <a:extLst>
              <a:ext uri="{FF2B5EF4-FFF2-40B4-BE49-F238E27FC236}">
                <a16:creationId xmlns:a16="http://schemas.microsoft.com/office/drawing/2014/main" id="{FE74FF4A-CDB6-5303-9A29-0BF6D8369E6E}"/>
              </a:ext>
            </a:extLst>
          </p:cNvPr>
          <p:cNvGrpSpPr/>
          <p:nvPr/>
        </p:nvGrpSpPr>
        <p:grpSpPr>
          <a:xfrm>
            <a:off x="6586851" y="525391"/>
            <a:ext cx="1440000" cy="1800000"/>
            <a:chOff x="1159497" y="556180"/>
            <a:chExt cx="1440000" cy="1800000"/>
          </a:xfrm>
          <a:blipFill>
            <a:blip r:embed="rId2"/>
            <a:tile tx="0" ty="0" sx="100000" sy="100000" flip="none" algn="tl"/>
          </a:blipFill>
        </p:grpSpPr>
        <p:sp>
          <p:nvSpPr>
            <p:cNvPr id="40" name="Rectángulo 39">
              <a:extLst>
                <a:ext uri="{FF2B5EF4-FFF2-40B4-BE49-F238E27FC236}">
                  <a16:creationId xmlns:a16="http://schemas.microsoft.com/office/drawing/2014/main" id="{8942DC79-09AC-D0F0-09E4-C49005CA695B}"/>
                </a:ext>
              </a:extLst>
            </p:cNvPr>
            <p:cNvSpPr/>
            <p:nvPr/>
          </p:nvSpPr>
          <p:spPr>
            <a:xfrm>
              <a:off x="1159497" y="556180"/>
              <a:ext cx="1440000" cy="180000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pic>
          <p:nvPicPr>
            <p:cNvPr id="41" name="Imagen 40">
              <a:extLst>
                <a:ext uri="{FF2B5EF4-FFF2-40B4-BE49-F238E27FC236}">
                  <a16:creationId xmlns:a16="http://schemas.microsoft.com/office/drawing/2014/main" id="{DF960C78-0340-6429-AD29-9BF4CB727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294366" y="971447"/>
              <a:ext cx="1105008" cy="1061579"/>
            </a:xfrm>
            <a:prstGeom prst="rect">
              <a:avLst/>
            </a:prstGeom>
            <a:grpFill/>
          </p:spPr>
        </p:pic>
      </p:grpSp>
      <p:sp>
        <p:nvSpPr>
          <p:cNvPr id="42" name="tapa">
            <a:extLst>
              <a:ext uri="{FF2B5EF4-FFF2-40B4-BE49-F238E27FC236}">
                <a16:creationId xmlns:a16="http://schemas.microsoft.com/office/drawing/2014/main" id="{CDD2C935-4E8B-4EAA-60EA-6C1001032536}"/>
              </a:ext>
            </a:extLst>
          </p:cNvPr>
          <p:cNvSpPr/>
          <p:nvPr/>
        </p:nvSpPr>
        <p:spPr>
          <a:xfrm>
            <a:off x="6557731" y="517108"/>
            <a:ext cx="1440000" cy="180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716998D-8EE0-0E47-93FC-111429D748F8}"/>
              </a:ext>
            </a:extLst>
          </p:cNvPr>
          <p:cNvSpPr txBox="1"/>
          <p:nvPr/>
        </p:nvSpPr>
        <p:spPr>
          <a:xfrm>
            <a:off x="266218" y="0"/>
            <a:ext cx="2664098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6000" dirty="0">
                <a:latin typeface="Arial Black" panose="020B0A04020102020204" pitchFamily="34" charset="0"/>
              </a:rPr>
              <a:t>M</a:t>
            </a:r>
          </a:p>
          <a:p>
            <a:r>
              <a:rPr lang="es-MX" sz="6000" dirty="0">
                <a:latin typeface="Arial Black" panose="020B0A04020102020204" pitchFamily="34" charset="0"/>
              </a:rPr>
              <a:t>E</a:t>
            </a:r>
          </a:p>
          <a:p>
            <a:r>
              <a:rPr lang="es-MX" sz="6000" dirty="0">
                <a:latin typeface="Arial Black" panose="020B0A04020102020204" pitchFamily="34" charset="0"/>
              </a:rPr>
              <a:t>M</a:t>
            </a:r>
          </a:p>
          <a:p>
            <a:r>
              <a:rPr lang="es-MX" sz="6000" dirty="0">
                <a:latin typeface="Arial Black" panose="020B0A04020102020204" pitchFamily="34" charset="0"/>
              </a:rPr>
              <a:t>O</a:t>
            </a:r>
          </a:p>
          <a:p>
            <a:r>
              <a:rPr lang="es-MX" sz="6000" dirty="0">
                <a:latin typeface="Arial Black" panose="020B0A04020102020204" pitchFamily="34" charset="0"/>
              </a:rPr>
              <a:t>R</a:t>
            </a:r>
          </a:p>
          <a:p>
            <a:r>
              <a:rPr lang="es-MX" sz="6000" dirty="0">
                <a:latin typeface="Arial Black" panose="020B0A04020102020204" pitchFamily="34" charset="0"/>
              </a:rPr>
              <a:t>I</a:t>
            </a:r>
          </a:p>
          <a:p>
            <a:r>
              <a:rPr lang="es-MX" sz="6000" dirty="0">
                <a:latin typeface="Arial Black" panose="020B0A04020102020204" pitchFamily="34" charset="0"/>
              </a:rPr>
              <a:t>A</a:t>
            </a:r>
            <a:endParaRPr lang="es-GT" sz="6000" dirty="0">
              <a:latin typeface="Arial Black" panose="020B0A04020102020204" pitchFamily="34" charset="0"/>
            </a:endParaRP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09CAB77D-78D6-519E-6360-2B01FF67ADC8}"/>
              </a:ext>
            </a:extLst>
          </p:cNvPr>
          <p:cNvSpPr txBox="1"/>
          <p:nvPr/>
        </p:nvSpPr>
        <p:spPr>
          <a:xfrm>
            <a:off x="3483979" y="4683742"/>
            <a:ext cx="92828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000" dirty="0">
                <a:latin typeface="Arial Black" panose="020B0A04020102020204" pitchFamily="34" charset="0"/>
              </a:rPr>
              <a:t>ANIMALES</a:t>
            </a:r>
            <a:endParaRPr lang="es-GT" sz="80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3768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10" grpId="0" animBg="1"/>
      <p:bldP spid="10" grpId="1" animBg="1"/>
      <p:bldP spid="14" grpId="0" animBg="1"/>
      <p:bldP spid="14" grpId="1" animBg="1"/>
      <p:bldP spid="18" grpId="0" animBg="1"/>
      <p:bldP spid="18" grpId="1" animBg="1"/>
      <p:bldP spid="22" grpId="0" animBg="1"/>
      <p:bldP spid="22" grpId="1" animBg="1"/>
      <p:bldP spid="26" grpId="0" animBg="1"/>
      <p:bldP spid="26" grpId="1" animBg="1"/>
      <p:bldP spid="30" grpId="0" animBg="1"/>
      <p:bldP spid="30" grpId="1" animBg="1"/>
      <p:bldP spid="42" grpId="0" animBg="1"/>
      <p:bldP spid="42" grpId="1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tras en madera">
  <a:themeElements>
    <a:clrScheme name="Letras en madera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Letras en madera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etras en madera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Letras en madera</Template>
  <TotalTime>124</TotalTime>
  <Words>13</Words>
  <Application>Microsoft Office PowerPoint</Application>
  <PresentationFormat>Panorámica</PresentationFormat>
  <Paragraphs>10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 Black</vt:lpstr>
      <vt:lpstr>Rockwell</vt:lpstr>
      <vt:lpstr>Rockwell Condensed</vt:lpstr>
      <vt:lpstr>Wingdings</vt:lpstr>
      <vt:lpstr>Letras en madera</vt:lpstr>
      <vt:lpstr>Rubén Arturo López Jolón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Gemelas</dc:creator>
  <cp:lastModifiedBy>Gemelas</cp:lastModifiedBy>
  <cp:revision>2</cp:revision>
  <dcterms:created xsi:type="dcterms:W3CDTF">2025-11-23T05:26:50Z</dcterms:created>
  <dcterms:modified xsi:type="dcterms:W3CDTF">2025-11-23T23:46:52Z</dcterms:modified>
</cp:coreProperties>
</file>