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503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159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0068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6057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5286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8980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9335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2621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852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270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332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384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81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543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0244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758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12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CDE1D8-04AF-4881-B5E2-278CCD4D78E2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A7193-B966-4CE9-83FB-ECD7B47017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0620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edio_ambiente_natural#cite_note-11" TargetMode="External"/><Relationship Id="rId2" Type="http://schemas.openxmlformats.org/officeDocument/2006/relationships/hyperlink" Target="https://es.wikipedia.org/wiki/Curso_de_agu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Agua_dulc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ilet%C3%B3n" TargetMode="External"/><Relationship Id="rId3" Type="http://schemas.openxmlformats.org/officeDocument/2006/relationships/hyperlink" Target="https://es.wikipedia.org/wiki/Cuerpo_de_agua" TargetMode="External"/><Relationship Id="rId7" Type="http://schemas.openxmlformats.org/officeDocument/2006/relationships/hyperlink" Target="https://es.wikipedia.org/wiki/Velocidad_de_flujo" TargetMode="External"/><Relationship Id="rId2" Type="http://schemas.openxmlformats.org/officeDocument/2006/relationships/hyperlink" Target="https://es.wikipedia.org/wiki/Estanqu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Estanque_solar" TargetMode="External"/><Relationship Id="rId5" Type="http://schemas.openxmlformats.org/officeDocument/2006/relationships/hyperlink" Target="https://es.wikipedia.org/wiki/Vivero_de_peces" TargetMode="External"/><Relationship Id="rId4" Type="http://schemas.openxmlformats.org/officeDocument/2006/relationships/hyperlink" Target="https://es.wikipedia.org/wiki/Jard%C3%ADn_acu%C3%A1tico" TargetMode="External"/><Relationship Id="rId9" Type="http://schemas.openxmlformats.org/officeDocument/2006/relationships/hyperlink" Target="https://es.wikipedia.org/wiki/Pozas_de_mar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569720"/>
            <a:ext cx="8825658" cy="3329581"/>
          </a:xfrm>
        </p:spPr>
        <p:txBody>
          <a:bodyPr/>
          <a:lstStyle/>
          <a:p>
            <a:r>
              <a:rPr lang="es-GT" dirty="0" smtClean="0"/>
              <a:t>SHERLIN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CUARTO 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0671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EL 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</a:p>
          <a:p>
            <a:pPr marL="0" indent="0">
              <a:buNone/>
            </a:pPr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0056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RIOS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Un río es un </a:t>
            </a:r>
            <a:r>
              <a:rPr lang="es-GT" dirty="0" smtClean="0">
                <a:hlinkClick r:id="rId2" tooltip="Curso de agua"/>
              </a:rPr>
              <a:t>curso de agua</a:t>
            </a:r>
            <a:r>
              <a:rPr lang="es-GT" dirty="0" smtClean="0"/>
              <a:t> natural,</a:t>
            </a:r>
            <a:r>
              <a:rPr lang="es-GT" baseline="30000" dirty="0" smtClean="0">
                <a:hlinkClick r:id="rId3"/>
              </a:rPr>
              <a:t>[11]</a:t>
            </a:r>
            <a:r>
              <a:rPr lang="es-GT" dirty="0" smtClean="0"/>
              <a:t>​ generalmente de </a:t>
            </a:r>
            <a:r>
              <a:rPr lang="es-GT" dirty="0" smtClean="0">
                <a:hlinkClick r:id="rId4" tooltip="Agua dulce"/>
              </a:rPr>
              <a:t>agua dulce</a:t>
            </a:r>
            <a:r>
              <a:rPr lang="es-GT" dirty="0" smtClean="0"/>
              <a:t>, que fluye hacia un océano, un lago, un mar u otro río. Unos pocos ríos simplemente fluyen hacia el suelo y se secan completamente antes de llegar a otro cuerpo de agua. </a:t>
            </a:r>
          </a:p>
          <a:p>
            <a:pPr marL="0" indent="0">
              <a:buNone/>
            </a:pPr>
            <a:endParaRPr lang="es-GT" dirty="0"/>
          </a:p>
          <a:p>
            <a:pPr marL="0" indent="0">
              <a:buNone/>
            </a:pPr>
            <a:endParaRPr lang="es-GT" dirty="0" smtClean="0"/>
          </a:p>
          <a:p>
            <a:pPr marL="0" indent="0">
              <a:buNone/>
            </a:pPr>
            <a:endParaRPr lang="es-GT" dirty="0" smtClean="0"/>
          </a:p>
          <a:p>
            <a:pPr marL="0" indent="0">
              <a:buNone/>
            </a:pPr>
            <a:endParaRPr lang="es-GT" dirty="0" smtClean="0"/>
          </a:p>
        </p:txBody>
      </p:sp>
    </p:spTree>
    <p:extLst>
      <p:ext uri="{BB962C8B-B14F-4D97-AF65-F5344CB8AC3E}">
        <p14:creationId xmlns:p14="http://schemas.microsoft.com/office/powerpoint/2010/main" val="154758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ESTANQUES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GT" b="1" dirty="0"/>
              <a:t>Estanques</a:t>
            </a:r>
          </a:p>
          <a:p>
            <a:r>
              <a:rPr lang="es-GT" dirty="0"/>
              <a:t>Artículo principal: </a:t>
            </a:r>
            <a:r>
              <a:rPr lang="es-GT" i="1" dirty="0">
                <a:hlinkClick r:id="rId2" tooltip="Estanque"/>
              </a:rPr>
              <a:t>Estanque</a:t>
            </a:r>
            <a:endParaRPr lang="es-GT" dirty="0"/>
          </a:p>
          <a:p>
            <a:r>
              <a:rPr lang="es-GT" dirty="0"/>
              <a:t>Un estanque es un </a:t>
            </a:r>
            <a:r>
              <a:rPr lang="es-GT" dirty="0">
                <a:hlinkClick r:id="rId3" tooltip="Cuerpo de agua"/>
              </a:rPr>
              <a:t>cuerpo de agua</a:t>
            </a:r>
            <a:r>
              <a:rPr lang="es-GT" dirty="0"/>
              <a:t> estancada, ya sea natural o hecha por el hombre, que generalmente es más pequeña que un lago. Una gran variedad de cuerpos de agua hechos por el hombre se clasifican como estanques, incluidos los </a:t>
            </a:r>
            <a:r>
              <a:rPr lang="es-GT" dirty="0">
                <a:hlinkClick r:id="rId4" tooltip="Jardín acuático"/>
              </a:rPr>
              <a:t>jardines acuáticos</a:t>
            </a:r>
            <a:r>
              <a:rPr lang="es-GT" dirty="0"/>
              <a:t> diseñados para la ornamentación estética, los </a:t>
            </a:r>
            <a:r>
              <a:rPr lang="es-GT" dirty="0">
                <a:hlinkClick r:id="rId5" tooltip="Vivero de peces"/>
              </a:rPr>
              <a:t>estanques de peces</a:t>
            </a:r>
            <a:r>
              <a:rPr lang="es-GT" dirty="0"/>
              <a:t> diseñados para la cría de peces comerciales y los </a:t>
            </a:r>
            <a:r>
              <a:rPr lang="es-GT" dirty="0">
                <a:hlinkClick r:id="rId6" tooltip="Estanque solar"/>
              </a:rPr>
              <a:t>estanques solares</a:t>
            </a:r>
            <a:r>
              <a:rPr lang="es-GT" dirty="0"/>
              <a:t> diseñados para almacenar energía térmica. Los estanques y lagos se distinguen de los arroyos por su </a:t>
            </a:r>
            <a:r>
              <a:rPr lang="es-GT" dirty="0">
                <a:hlinkClick r:id="rId7" tooltip="Velocidad de flujo"/>
              </a:rPr>
              <a:t>velocidad actual</a:t>
            </a:r>
            <a:r>
              <a:rPr lang="es-GT" dirty="0"/>
              <a:t>. Mientras que las corrientes en los arroyos son fácilmente observables, los estanques y lagos poseen micro-corrientes térmicas y corrientes moderadas por el viento. Estas características distinguen un estanque de muchas otras características del terreno acuático, como las </a:t>
            </a:r>
            <a:r>
              <a:rPr lang="es-GT" dirty="0">
                <a:hlinkClick r:id="rId8" tooltip="Piletón"/>
              </a:rPr>
              <a:t>piscinas de arroyos</a:t>
            </a:r>
            <a:r>
              <a:rPr lang="es-GT" dirty="0"/>
              <a:t> y las </a:t>
            </a:r>
            <a:r>
              <a:rPr lang="es-GT" dirty="0">
                <a:hlinkClick r:id="rId9" tooltip="Pozas de marea"/>
              </a:rPr>
              <a:t>pozas de mareas</a:t>
            </a:r>
            <a:r>
              <a:rPr lang="es-GT" dirty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2602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285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SHERLIN RAMIREZ</vt:lpstr>
      <vt:lpstr>EL MEDIO AMBIENTE</vt:lpstr>
      <vt:lpstr>RIOS</vt:lpstr>
      <vt:lpstr>ESTANQUES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SHERLIN RAMIREZ</dc:title>
  <dc:creator>GNet</dc:creator>
  <cp:lastModifiedBy>GNet</cp:lastModifiedBy>
  <cp:revision>3</cp:revision>
  <dcterms:created xsi:type="dcterms:W3CDTF">2025-10-07T16:36:39Z</dcterms:created>
  <dcterms:modified xsi:type="dcterms:W3CDTF">2025-10-07T16:55:48Z</dcterms:modified>
</cp:coreProperties>
</file>