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invitado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commentAuthors" Target="commentAuthor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8T19:31:51.261" idx="1">
    <p:pos x="10" y="10"/>
    <p:text>ID :1810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0-18T19:56:30.002" idx="7">
    <p:pos x="6331" y="285"/>
    <p:text>Los planetas 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9B74A-6C60-A546-9F20-922A8E046EE9}" type="datetimeFigureOut">
              <a:rPr lang="es-US"/>
              <a:t>10/18/2025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8137-9913-F34E-9E37-736FD280987E}" type="slidenum">
              <a:rPr lang="es-US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678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ID 1810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68137-9913-F34E-9E37-736FD280987E}" type="slidenum">
              <a:rPr lang="es-US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0308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50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159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006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605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528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898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9335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262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852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4270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332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38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981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54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9024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75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12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CDE1D8-04AF-4881-B5E2-278CCD4D78E2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7193-B966-4CE9-83FB-ECD7B47017D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80620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69720"/>
            <a:ext cx="8825658" cy="3329581"/>
          </a:xfrm>
        </p:spPr>
        <p:txBody>
          <a:bodyPr/>
          <a:lstStyle/>
          <a:p>
            <a:r>
              <a:rPr lang="es-GT" dirty="0"/>
              <a:t>SHERLIN RAMIREZ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/>
              <a:t>CUARTO COMPUTACION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0FABFB-AA43-44BC-0BEF-FC60173A1F9E}"/>
              </a:ext>
            </a:extLst>
          </p:cNvPr>
          <p:cNvSpPr txBox="1"/>
          <p:nvPr/>
        </p:nvSpPr>
        <p:spPr>
          <a:xfrm>
            <a:off x="5184576" y="250567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/>
              <a:t>ID :1810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EC8BA2-9548-4571-D995-F543D126C2C7}"/>
              </a:ext>
            </a:extLst>
          </p:cNvPr>
          <p:cNvSpPr txBox="1"/>
          <p:nvPr/>
        </p:nvSpPr>
        <p:spPr>
          <a:xfrm>
            <a:off x="5184576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CB18ED3-BC81-0F05-231D-4AB3DAC5D8AE}"/>
              </a:ext>
            </a:extLst>
          </p:cNvPr>
          <p:cNvSpPr txBox="1"/>
          <p:nvPr/>
        </p:nvSpPr>
        <p:spPr>
          <a:xfrm>
            <a:off x="5184576" y="250567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067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build="p"/>
      <p:bldP spid="3" grpId="1" build="p"/>
      <p:bldP spid="3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D26D4-9F9F-D062-6094-533689AC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Heliosfera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651EF-1825-E70C-A91B-A005FAECF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Heliosfera: Un área en forma de burbuja creada por el campo magnético del Sol que se extiende más allá de las órbitas de los planetas y marca el límite del sistema solar hacia el exterior.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E02094-3A7E-A173-8CBC-9F619300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281" y="3362445"/>
            <a:ext cx="4060031" cy="30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26ECBC7-79DD-BA87-64E9-AC0DCAF7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El sistema solar es el sistema planetario que liga gravitacionalmente a un conjunto de objetos astronómicos que giran directa o indirectamente en una órbita alrededor de una única estrella conocida con el nombre de Sol.</a:t>
            </a:r>
          </a:p>
        </p:txBody>
      </p:sp>
    </p:spTree>
    <p:extLst>
      <p:ext uri="{BB962C8B-B14F-4D97-AF65-F5344CB8AC3E}">
        <p14:creationId xmlns:p14="http://schemas.microsoft.com/office/powerpoint/2010/main" val="369316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55DF5-79E3-7A71-86A5-41F298E4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Los planetas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2C5896-6399-FB3C-9C49-FEA51C0E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Los planetas del sistema solar son (en orden de cercanía al Sol): Mercurio, Venus, Tierra, Marte, Júpiter, Saturno, Urano y Neptuno. Plutón, que antes se consideraba un planeta, forma parte hoy de los 5 planetas enanos reconocidos del sistema solar, junto a Ceres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DCC159-F5D3-6696-A62E-2CAB10FEB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51" y="3499496"/>
            <a:ext cx="4593042" cy="29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2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4E6CC-CAE0-EE70-595F-BE9459E64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Sistema solar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67D0D1-A47C-34EE-D2B0-ABB11659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2093119"/>
            <a:ext cx="7315200" cy="4114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BEBAA4C-B6A1-DFEC-FD82-F60E8409FCF4}"/>
              </a:ext>
            </a:extLst>
          </p:cNvPr>
          <p:cNvSpPr txBox="1"/>
          <p:nvPr/>
        </p:nvSpPr>
        <p:spPr>
          <a:xfrm rot="21354766">
            <a:off x="4611378" y="442288"/>
            <a:ext cx="4834689" cy="1544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es-US" b="1" i="0">
                <a:solidFill>
                  <a:srgbClr val="EEF0FF"/>
                </a:solidFill>
                <a:effectLst/>
                <a:latin typeface="Google Sans"/>
              </a:rPr>
              <a:t>Heliosfera</a:t>
            </a:r>
            <a:r>
              <a:rPr lang="es-US" b="0" i="0">
                <a:solidFill>
                  <a:srgbClr val="EEF0FF"/>
                </a:solidFill>
                <a:effectLst/>
                <a:latin typeface="Google Sans"/>
              </a:rPr>
              <a:t>: 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None/>
            </a:pPr>
            <a:r>
              <a:rPr lang="es-US" b="0" i="0">
                <a:solidFill>
                  <a:srgbClr val="EEF0FF"/>
                </a:solidFill>
                <a:effectLst/>
                <a:latin typeface="Google Sans"/>
              </a:rPr>
              <a:t>Un área en forma de burbuja creada por el campo magnético del Sol que se extiende más allá de las órbitas de los planetas y marca el límite del sistema solar hacia el exterior. </a:t>
            </a:r>
          </a:p>
        </p:txBody>
      </p:sp>
    </p:spTree>
    <p:extLst>
      <p:ext uri="{BB962C8B-B14F-4D97-AF65-F5344CB8AC3E}">
        <p14:creationId xmlns:p14="http://schemas.microsoft.com/office/powerpoint/2010/main" val="787604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D4B86-9B50-B0AF-C116-8B7E160D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es-US"/>
              <a:t>Sistema planetario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E2853-8140-D1DE-17A7-CD0F2F01B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conjunto de cuerpos celestes que orbitan alrededor del Sol, una estrella central que proporciona luz y calor</a:t>
            </a:r>
            <a:r>
              <a:rPr lang="es-US" b="0" i="0">
                <a:solidFill>
                  <a:srgbClr val="EEF0FF"/>
                </a:solidFill>
                <a:effectLst/>
                <a:latin typeface="Google Sans"/>
              </a:rPr>
              <a:t>. Está formado por ocho planetas</a:t>
            </a:r>
            <a:endParaRPr lang="es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75ECC5-2EC8-944D-B981-FA405F89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81" y="2997890"/>
            <a:ext cx="4570019" cy="30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93843B-DD54-E7EC-B76D-655CC6EB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>
                <a:solidFill>
                  <a:srgbClr val="C00000"/>
                </a:solidFill>
              </a:rPr>
              <a:t>Partes de la galaxia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F5FB9C-4046-866C-4907-63E01598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US"/>
              <a:t>Es parte de la galaxia Vía Láctea, tiene 8 planetas (4 rocosos y 4 gaseosos), está dominado por una estrella central (el Sol) que representa el 99% de su masa, los planetas giran en órbitas elípticas alrededor del Sol y también rotan sobre su propio eje, se formó hace unos 4600 millones de años, cuenta con planetas enanos como Plutón, posee un cinturón de asteroides entre Marte y Júpiter, algunos planetas tienen lunas mientras que otros no, presenta un heliosfera con un límite llamado heliopausa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98166BE-7E3B-F0B1-4555-9630B040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63" y="4531520"/>
            <a:ext cx="7620000" cy="23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34A8F-C254-396B-0CB0-9CFECB75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Parte vía lactea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82853-EBA9-E16E-529E-F22784F5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Parte de la Vía Láctea: El sistema solar se encuentra en un brazo de la galaxia espiral Vía Láctea, a unos 27,500 años luz del centro galáctico.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6CE1E7-3A75-31A9-31AD-0E51EB8C5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3428999"/>
            <a:ext cx="6096000" cy="30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F1ED2-1323-1FCA-517A-FF39321B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Órbitas Elipticas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ECF5D-81B7-074A-0493-295A23505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Órbitas elípticas: Todos los planetas y la mayoría de los cuerpos celestes giran alrededor del Sol siguiendo una trayectoria elíptica.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19A069-8144-C9CC-BE85-CB67D0BE7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76" y="3009185"/>
            <a:ext cx="5340931" cy="33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4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98F69-62BD-7B99-C8A4-77FF8395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Rotación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3220E3-3A2C-9423-C5EC-821D0F851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/>
              <a:t>Rotación: Los planetas realizan un movimiento de rotación sobre su propio eje, lo que genera los ciclos de día y noche.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00C391-4DBC-57F8-C44A-0CDB6BCB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37" y="2953474"/>
            <a:ext cx="7537051" cy="374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285</Words>
  <Application>Microsoft Office PowerPoint</Application>
  <PresentationFormat>Panorámica</PresentationFormat>
  <Paragraphs>12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Ion</vt:lpstr>
      <vt:lpstr>SHERLIN RAMIREZ</vt:lpstr>
      <vt:lpstr>Presentación de PowerPoint</vt:lpstr>
      <vt:lpstr>Los planetas </vt:lpstr>
      <vt:lpstr>Sistema solar</vt:lpstr>
      <vt:lpstr>Sistema planetario </vt:lpstr>
      <vt:lpstr>Partes de la galaxia </vt:lpstr>
      <vt:lpstr>Parte vía lactea</vt:lpstr>
      <vt:lpstr>Órbitas Elipticas</vt:lpstr>
      <vt:lpstr>Rotación </vt:lpstr>
      <vt:lpstr>Heliosfera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SHERLIN RAMIREZ</dc:title>
  <dc:creator>GNet</dc:creator>
  <cp:lastModifiedBy>Usuario invitado</cp:lastModifiedBy>
  <cp:revision>5</cp:revision>
  <dcterms:created xsi:type="dcterms:W3CDTF">2025-10-07T16:36:39Z</dcterms:created>
  <dcterms:modified xsi:type="dcterms:W3CDTF">2025-10-19T02:31:07Z</dcterms:modified>
</cp:coreProperties>
</file>