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270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1437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2017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5357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5929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4591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56635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9757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4167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4624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9924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7422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256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7247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9012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873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391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1FD96A1-7244-4BD4-A9A3-C6A0B5CAE248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99657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43855" y="1662691"/>
            <a:ext cx="9144000" cy="2170545"/>
          </a:xfrm>
        </p:spPr>
        <p:txBody>
          <a:bodyPr/>
          <a:lstStyle/>
          <a:p>
            <a:pPr algn="l"/>
            <a:r>
              <a:rPr lang="es-GT" dirty="0" smtClean="0"/>
              <a:t>Elvis Danilo </a:t>
            </a:r>
            <a:r>
              <a:rPr lang="es-GT" dirty="0" err="1" smtClean="0"/>
              <a:t>Puaque</a:t>
            </a:r>
            <a:r>
              <a:rPr lang="es-GT" dirty="0" smtClean="0"/>
              <a:t> </a:t>
            </a:r>
            <a:r>
              <a:rPr lang="es-GT" dirty="0" err="1" smtClean="0"/>
              <a:t>Yuman</a:t>
            </a:r>
            <a:endParaRPr lang="es-GT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43855" y="4015380"/>
            <a:ext cx="8825658" cy="861420"/>
          </a:xfrm>
        </p:spPr>
        <p:txBody>
          <a:bodyPr/>
          <a:lstStyle/>
          <a:p>
            <a:pPr algn="l"/>
            <a:r>
              <a:rPr lang="es-GT" dirty="0" smtClean="0"/>
              <a:t>CUARTO BACHILLERATO EN COMPUTACION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371843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Monitor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/>
              <a:t>También llamado pantalla, es un componente esencial; pues de alguna manera </a:t>
            </a:r>
            <a:r>
              <a:rPr lang="es-ES" b="1" dirty="0"/>
              <a:t>es la ventana del usuario para ejecutar y observar las actividades necesarias</a:t>
            </a:r>
            <a:r>
              <a:rPr lang="es-ES" dirty="0"/>
              <a:t>. Este es un dispositivo de salida, pues es el que permite al usuario ver todos los procesos del equipo.</a:t>
            </a:r>
          </a:p>
          <a:p>
            <a:r>
              <a:rPr lang="es-ES" dirty="0"/>
              <a:t>El monitor funciona gracias a los gráficos que los componentes del equipo han codificado y </a:t>
            </a:r>
            <a:r>
              <a:rPr lang="es-ES" b="1" dirty="0"/>
              <a:t>muestran a través de este componente</a:t>
            </a:r>
            <a:r>
              <a:rPr lang="es-ES" dirty="0"/>
              <a:t>. Es mediante este componente que el usuario entiende, vigila y gestiona los procesos del computador.</a:t>
            </a:r>
          </a:p>
          <a:p>
            <a:r>
              <a:rPr lang="es-ES" dirty="0"/>
              <a:t>Existen diversidad de tipos de monitores, algunos de ellos son:</a:t>
            </a:r>
          </a:p>
          <a:p>
            <a:r>
              <a:rPr lang="es-ES" dirty="0"/>
              <a:t>De tubos de rayos catódicos o CRT</a:t>
            </a:r>
          </a:p>
          <a:p>
            <a:r>
              <a:rPr lang="es-ES" dirty="0"/>
              <a:t>Pantalla plasma</a:t>
            </a:r>
          </a:p>
          <a:p>
            <a:r>
              <a:rPr lang="es-ES" dirty="0"/>
              <a:t>Pantalla de cristal líquido, también llamada LCD</a:t>
            </a:r>
          </a:p>
          <a:p>
            <a:r>
              <a:rPr lang="es-ES" dirty="0"/>
              <a:t>Paneles de diodos orgánicos de emisión de luz u OLED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4274" y="3936999"/>
            <a:ext cx="2905125" cy="249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20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Tectado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Este es un componente de entrada de información. A través de este periférico el usuario podrá ingresar órdenes y datos en la computadora. En este componente, </a:t>
            </a:r>
            <a:r>
              <a:rPr lang="es-ES" b="1" dirty="0"/>
              <a:t>se encuentran diversidad de comandos</a:t>
            </a:r>
            <a:r>
              <a:rPr lang="es-ES" dirty="0"/>
              <a:t>, que van desde los más básicos como lo son las letras, hasta los más complejos como lo son las funciones. Mediante el teclado es posible escribir, también aplicar comandos y acceder a funciones del equipo. Su función principal es </a:t>
            </a:r>
            <a:r>
              <a:rPr lang="es-ES" b="1" dirty="0"/>
              <a:t>establecer una comunicación fluida</a:t>
            </a:r>
            <a:r>
              <a:rPr lang="es-ES" dirty="0"/>
              <a:t> desde el usuario hacia las diferentes acciones que se puede realizar en el computador.</a:t>
            </a:r>
            <a:endParaRPr lang="es-GT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7237" y="4491037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7729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Mouse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Este es otro componente externo de entrada de información que funciona como un periférico del computador. La función del mouse o ratón es primordial en </a:t>
            </a:r>
            <a:r>
              <a:rPr lang="es-ES" b="1" dirty="0"/>
              <a:t>el control de las actividades que se pueden realizar en el computador</a:t>
            </a:r>
            <a:r>
              <a:rPr lang="es-ES" dirty="0"/>
              <a:t>. Este dispositivo es el apuntador que permite al usuario dirigirse a cualquier área en la interfaz y seleccionar programas, espacios, funciones y mucho más.</a:t>
            </a:r>
          </a:p>
          <a:p>
            <a:r>
              <a:rPr lang="es-ES" dirty="0"/>
              <a:t>La característica más destaca del mouse es que tiene amplia libertad de movimiento. Existe distintos tipos de mouses:</a:t>
            </a:r>
          </a:p>
          <a:p>
            <a:r>
              <a:rPr lang="es-ES" dirty="0"/>
              <a:t>Alámbricos e inalámbricos</a:t>
            </a:r>
          </a:p>
          <a:p>
            <a:r>
              <a:rPr lang="es-ES" dirty="0"/>
              <a:t>Mecánicos, láser y ópticos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4037" y="430494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783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Bocina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También llamados altavoces, altoparlantes, parlantes. Son componentes periféricos mediante los cuales </a:t>
            </a:r>
            <a:r>
              <a:rPr lang="es-ES" b="1" dirty="0"/>
              <a:t>se reproducen los sonidos de la computadora</a:t>
            </a:r>
            <a:r>
              <a:rPr lang="es-ES" dirty="0"/>
              <a:t>: errores, música, audios y más. No constituyen un elemento esencial para el funcionamiento del equipo, pero es bastante útil. Este dispositivo convierte las ondas eléctricas e información electrónica en ondas acústicas.</a:t>
            </a:r>
          </a:p>
          <a:p>
            <a:r>
              <a:rPr lang="es-ES" dirty="0"/>
              <a:t>La función de estos componentes para el entretenimiento es fundamental, ya que permite disfrutar de la música y el audio de los videos; se pueden sustituir por audífonos. Este dispositivo necesita ser conectado al computador a través de un puerto de salida de audio y a la energía eléctrica, bien sea de manera directa o a través del puerto USB de la computadora.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0237" y="2052918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750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Camara</a:t>
            </a:r>
            <a:r>
              <a:rPr lang="es-GT" dirty="0" smtClean="0"/>
              <a:t> Web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Este es un dispositivo de </a:t>
            </a:r>
            <a:r>
              <a:rPr lang="es-ES" b="1" dirty="0"/>
              <a:t>entrada de información</a:t>
            </a:r>
            <a:r>
              <a:rPr lang="es-ES" dirty="0"/>
              <a:t>, pues capta imágenes de manera directa hacia la computadora, en forma de video o fotografía según el comando del usuario. Este periférico no es esencial para el funcionamiento del computador; sin embargo, es útil para la realización de ciertas actividades, como por ejemplo reuniones virtuales o </a:t>
            </a:r>
            <a:r>
              <a:rPr lang="es-ES" dirty="0" err="1"/>
              <a:t>videollamadas</a:t>
            </a:r>
            <a:r>
              <a:rPr lang="es-ES" dirty="0"/>
              <a:t>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2825" y="3892550"/>
            <a:ext cx="203835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1756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Gracias Por Ver mi trabajo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91624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Partes Interna y Externa de una Computadora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Interno: </a:t>
            </a:r>
            <a:r>
              <a:rPr lang="es-ES" b="1" dirty="0" smtClean="0"/>
              <a:t>Las partes internas de una computadora son aquellas que no se encuentran expuestas a la vista comúnmente</a:t>
            </a:r>
            <a:r>
              <a:rPr lang="es-ES" dirty="0" smtClean="0"/>
              <a:t>, sino que forman las “entrañas” del aparato ocultas dentro del CPU (del inglés </a:t>
            </a:r>
            <a:r>
              <a:rPr lang="es-ES" i="1" dirty="0" smtClean="0"/>
              <a:t>Central </a:t>
            </a:r>
            <a:r>
              <a:rPr lang="es-ES" i="1" dirty="0" err="1" smtClean="0"/>
              <a:t>Processing</a:t>
            </a:r>
            <a:r>
              <a:rPr lang="es-ES" i="1" dirty="0" smtClean="0"/>
              <a:t> </a:t>
            </a:r>
            <a:r>
              <a:rPr lang="es-ES" i="1" dirty="0" err="1" smtClean="0"/>
              <a:t>Unit</a:t>
            </a:r>
            <a:r>
              <a:rPr lang="es-ES" dirty="0" smtClean="0"/>
              <a:t> o Unidad Central de Procesamiento). Su funcionamiento es totalmente esencial para el correcto comportamiento del sistema informático.</a:t>
            </a:r>
          </a:p>
          <a:p>
            <a:r>
              <a:rPr lang="es-ES" dirty="0" smtClean="0"/>
              <a:t>Externo: Los componentes externos de una computadora son los que están </a:t>
            </a:r>
            <a:r>
              <a:rPr lang="es-ES" b="1" dirty="0" smtClean="0"/>
              <a:t>en contacto directo con el usuario</a:t>
            </a:r>
            <a:r>
              <a:rPr lang="es-ES" dirty="0" smtClean="0"/>
              <a:t> y, por lo tanto, mantienen una entrada y salida constante de información que permite su uso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977675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Partes Internas de la Computadora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07467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Placa Base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También conocida como la tarjeta madre, </a:t>
            </a:r>
            <a:r>
              <a:rPr lang="es-ES" b="1" dirty="0" smtClean="0"/>
              <a:t>es la tarjeta principal del CPU</a:t>
            </a:r>
            <a:r>
              <a:rPr lang="es-ES" dirty="0" smtClean="0"/>
              <a:t>, en donde se encuentra el procesador, las ranuras para la memoria RAM, los módulos de ROM y en donde se insertan directamente las demás tarjetas del sistema.</a:t>
            </a:r>
          </a:p>
          <a:p>
            <a:r>
              <a:rPr lang="es-ES" dirty="0" smtClean="0"/>
              <a:t>Se trata de una serie de circuitos en una misma plataforma, que hacen de núcleo del sistema, integrando sus distintos componentes internos. </a:t>
            </a:r>
            <a:r>
              <a:rPr lang="es-ES" b="1" dirty="0" smtClean="0"/>
              <a:t>Es allí donde se encuentra el Firmware</a:t>
            </a:r>
            <a:r>
              <a:rPr lang="es-ES" dirty="0" smtClean="0"/>
              <a:t>, o sea, el software pre programado de fábrica en el sistema.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0" y="4885817"/>
            <a:ext cx="3721100" cy="1972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5012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Disco </a:t>
            </a:r>
            <a:r>
              <a:rPr lang="es-GT" dirty="0" err="1" smtClean="0"/>
              <a:t>Rigido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También conocido como disco “duro” (por traducción de </a:t>
            </a:r>
            <a:r>
              <a:rPr lang="es-ES" i="1" dirty="0" err="1"/>
              <a:t>Hard</a:t>
            </a:r>
            <a:r>
              <a:rPr lang="es-ES" i="1" dirty="0"/>
              <a:t> disk</a:t>
            </a:r>
            <a:r>
              <a:rPr lang="es-ES" dirty="0"/>
              <a:t>), se trata del </a:t>
            </a:r>
            <a:r>
              <a:rPr lang="es-ES" b="1" dirty="0"/>
              <a:t>lugar donde se almacena la </a:t>
            </a:r>
            <a:r>
              <a:rPr lang="es-ES" b="1" dirty="0" smtClean="0"/>
              <a:t>información permanente </a:t>
            </a:r>
            <a:r>
              <a:rPr lang="es-ES" b="1" dirty="0"/>
              <a:t>del sistema informático</a:t>
            </a:r>
            <a:r>
              <a:rPr lang="es-ES" dirty="0"/>
              <a:t>, o sea, todo el software contenido en él, desde el Sistema </a:t>
            </a:r>
            <a:r>
              <a:rPr lang="es-ES" dirty="0" smtClean="0"/>
              <a:t>Operativo mismo</a:t>
            </a:r>
            <a:r>
              <a:rPr lang="es-ES" dirty="0"/>
              <a:t>, hasta los programas o aplicaciones que instalemos sus usuarios.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800" y="3724274"/>
            <a:ext cx="5080000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9629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5130" y="503518"/>
            <a:ext cx="9404723" cy="1400530"/>
          </a:xfrm>
        </p:spPr>
        <p:txBody>
          <a:bodyPr/>
          <a:lstStyle/>
          <a:p>
            <a:r>
              <a:rPr lang="es-GT" dirty="0" smtClean="0"/>
              <a:t>Tarjeta De Video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 Tarjeta de video o Placa de video es una tarjeta secundaria, conectada a la Placa base, que </a:t>
            </a:r>
            <a:r>
              <a:rPr lang="es-ES" b="1" dirty="0"/>
              <a:t>se especializa en el procesamiento de la información referente al </a:t>
            </a:r>
            <a:r>
              <a:rPr lang="es-ES" b="1" dirty="0" smtClean="0"/>
              <a:t>video</a:t>
            </a:r>
            <a:r>
              <a:rPr lang="es-ES" dirty="0" smtClean="0"/>
              <a:t>, </a:t>
            </a:r>
            <a:r>
              <a:rPr lang="es-ES" dirty="0"/>
              <a:t>o sea, a la emisión de imágenes y movimiento en monitores, proyectores, etc.</a:t>
            </a:r>
          </a:p>
          <a:p>
            <a:r>
              <a:rPr lang="es-ES" dirty="0"/>
              <a:t>Dependiendo de sus capacidades, por lo tanto, podremos tener mayor calidad de imagen y más rápidas animaciones, o incluso efectos tridimensionales o resoluciones HD.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8800" y="4150658"/>
            <a:ext cx="4737100" cy="236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79511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Tarjeta de Red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tercer tipo de tarjeta que suele hallarse enclavado en la Placa base es la Placa de red, que </a:t>
            </a:r>
            <a:r>
              <a:rPr lang="es-ES" b="1" dirty="0"/>
              <a:t>es un administrador de las conexiones informáticas que el sistema puede establecer con redes</a:t>
            </a:r>
            <a:r>
              <a:rPr lang="es-ES" dirty="0"/>
              <a:t> o directamente con otros computadores.</a:t>
            </a:r>
          </a:p>
          <a:p>
            <a:r>
              <a:rPr lang="es-ES" dirty="0"/>
              <a:t>Estas tarjetas suelen incorporar puertos de conexión para cables telefónicos o de fibra óptica, y también adaptadores de </a:t>
            </a:r>
            <a:r>
              <a:rPr lang="es-ES" dirty="0" err="1"/>
              <a:t>WiFi</a:t>
            </a:r>
            <a:r>
              <a:rPr lang="es-ES" dirty="0"/>
              <a:t> o redes inalámbricas, que pueden ser gestionados por el usuario empleando el software apropiado.</a:t>
            </a:r>
          </a:p>
          <a:p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4361983"/>
            <a:ext cx="4203700" cy="2086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81401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Procesador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4293" y="2052918"/>
            <a:ext cx="8946541" cy="4195481"/>
          </a:xfrm>
        </p:spPr>
        <p:txBody>
          <a:bodyPr/>
          <a:lstStyle/>
          <a:p>
            <a:r>
              <a:rPr lang="es-ES" dirty="0"/>
              <a:t>El procesador es un </a:t>
            </a:r>
            <a:r>
              <a:rPr lang="es-ES" b="1" dirty="0"/>
              <a:t>circuito electrónico que actúa como el cerebro lógico y aritmético de la computadora</a:t>
            </a:r>
            <a:r>
              <a:rPr lang="es-ES" dirty="0"/>
              <a:t>, ya que es allí donde se llevan a cabo los miles de millones de cálculos por segundo que sostienen el software entero.</a:t>
            </a:r>
          </a:p>
          <a:p>
            <a:r>
              <a:rPr lang="es-ES" dirty="0"/>
              <a:t>Es fácilmente reconocible en la Placa base, pues se trata de un cuadrado negro con un pequeño ventilador encima, ya que suelen necesitar de refrigeración constante para evitar una sobrecarga.</a:t>
            </a:r>
          </a:p>
          <a:p>
            <a:r>
              <a:rPr lang="es-ES" dirty="0"/>
              <a:t>Los procesadores (</a:t>
            </a:r>
            <a:r>
              <a:rPr lang="es-ES" dirty="0" smtClean="0"/>
              <a:t>microprocesadores, </a:t>
            </a:r>
            <a:r>
              <a:rPr lang="es-ES" dirty="0"/>
              <a:t>hoy en día) pueden ser de distintas marcas y operar a altas velocidades, generalmente medibles en gigahercios (</a:t>
            </a:r>
            <a:r>
              <a:rPr lang="es-ES" dirty="0" err="1"/>
              <a:t>Ghz</a:t>
            </a:r>
            <a:r>
              <a:rPr lang="es-ES" dirty="0"/>
              <a:t>).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4510" y="5054599"/>
            <a:ext cx="3100285" cy="1550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771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Partes Externas de la Computadora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3560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53</TotalTime>
  <Words>1044</Words>
  <Application>Microsoft Office PowerPoint</Application>
  <PresentationFormat>Panorámica</PresentationFormat>
  <Paragraphs>43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Ion</vt:lpstr>
      <vt:lpstr>Elvis Danilo Puaque Yuman</vt:lpstr>
      <vt:lpstr>Partes Interna y Externa de una Computadora</vt:lpstr>
      <vt:lpstr>Partes Internas de la Computadora</vt:lpstr>
      <vt:lpstr>Placa Base</vt:lpstr>
      <vt:lpstr>Disco Rigido</vt:lpstr>
      <vt:lpstr>Tarjeta De Video</vt:lpstr>
      <vt:lpstr>Tarjeta de Red</vt:lpstr>
      <vt:lpstr>Procesador</vt:lpstr>
      <vt:lpstr>Partes Externas de la Computadora</vt:lpstr>
      <vt:lpstr>Monitor</vt:lpstr>
      <vt:lpstr>Tectado</vt:lpstr>
      <vt:lpstr>Mouse</vt:lpstr>
      <vt:lpstr>Bocina</vt:lpstr>
      <vt:lpstr>Camara Web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Elvis Danilo Puaque Yuman</dc:title>
  <dc:creator>GNet</dc:creator>
  <cp:lastModifiedBy>GNet</cp:lastModifiedBy>
  <cp:revision>6</cp:revision>
  <dcterms:created xsi:type="dcterms:W3CDTF">2025-10-21T14:14:12Z</dcterms:created>
  <dcterms:modified xsi:type="dcterms:W3CDTF">2025-10-21T15:07:24Z</dcterms:modified>
</cp:coreProperties>
</file>