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56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260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0079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584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9025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581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6069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4255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064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884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72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38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510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088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067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9294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E3E082-20CA-4311-B849-6E6637DFEA76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5D8C1-F7D5-4CAB-9B37-4D4E13C807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948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EDDY  OSBERTO ORTIZ RODAS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4.TO MECANICA.com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701864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992111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AGUA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460810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839" y="452718"/>
            <a:ext cx="9404723" cy="1400530"/>
          </a:xfrm>
        </p:spPr>
        <p:txBody>
          <a:bodyPr/>
          <a:lstStyle/>
          <a:p>
            <a:r>
              <a:rPr lang="es-GT" dirty="0" smtClean="0"/>
              <a:t>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3040" y="2052918"/>
            <a:ext cx="8946541" cy="4195481"/>
          </a:xfrm>
        </p:spPr>
        <p:txBody>
          <a:bodyPr/>
          <a:lstStyle/>
          <a:p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2980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PLANTAS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GT" dirty="0" smtClean="0"/>
              <a:t>Según el </a:t>
            </a:r>
            <a:r>
              <a:rPr lang="es-GT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GT" dirty="0" smtClean="0"/>
              <a:t> (PNUMA) se usa más comúnmente en referencia al ambiente «</a:t>
            </a:r>
            <a:r>
              <a:rPr lang="es-GT" dirty="0" smtClean="0">
                <a:hlinkClick r:id="rId3" tooltip="Espacio natural"/>
              </a:rPr>
              <a:t>natural</a:t>
            </a:r>
            <a:r>
              <a:rPr lang="es-GT" dirty="0" smtClean="0"/>
              <a:t>», o la suma de todos los componentes vivos y los abióticos que rodean a un organismo, o grupo de organismos. El </a:t>
            </a:r>
            <a:r>
              <a:rPr lang="es-GT" i="1" dirty="0" smtClean="0"/>
              <a:t>medio ambiente natural</a:t>
            </a:r>
            <a:r>
              <a:rPr lang="es-GT" dirty="0" smtClean="0"/>
              <a:t> comprende componentes físicos tales como aire, </a:t>
            </a:r>
            <a:r>
              <a:rPr lang="es-GT" dirty="0" smtClean="0">
                <a:hlinkClick r:id="rId4" tooltip="Temperatura"/>
              </a:rPr>
              <a:t>temperatura</a:t>
            </a:r>
            <a:r>
              <a:rPr lang="es-GT" dirty="0" smtClean="0"/>
              <a:t>, </a:t>
            </a:r>
            <a:r>
              <a:rPr lang="es-GT" dirty="0" smtClean="0">
                <a:hlinkClick r:id="rId5" tooltip="Relieve terrestre"/>
              </a:rPr>
              <a:t>relieve</a:t>
            </a:r>
            <a:r>
              <a:rPr lang="es-GT" dirty="0" smtClean="0"/>
              <a:t>, suelos y cuerpos de agua así como componentes vivos: </a:t>
            </a:r>
            <a:r>
              <a:rPr lang="es-GT" dirty="0" smtClean="0">
                <a:hlinkClick r:id="rId6" tooltip="Plantae"/>
              </a:rPr>
              <a:t>plantas</a:t>
            </a:r>
            <a:r>
              <a:rPr lang="es-GT" dirty="0" smtClean="0"/>
              <a:t>, animales y microorganismos. También existe el «medio ambiente construido», que comprende todos los elementos y los procesos hechos por el hombre.</a:t>
            </a:r>
            <a:r>
              <a:rPr lang="es-GT" baseline="30000" dirty="0" smtClean="0">
                <a:hlinkClick r:id="rId7"/>
              </a:rPr>
              <a:t>[6]</a:t>
            </a:r>
            <a:r>
              <a:rPr lang="es-GT" dirty="0" smtClean="0"/>
              <a:t>​ En términos </a:t>
            </a:r>
            <a:r>
              <a:rPr lang="es-GT" dirty="0" smtClean="0">
                <a:hlinkClick r:id="rId8" tooltip="Nivel macroscópico"/>
              </a:rPr>
              <a:t>macroscópicos</a:t>
            </a:r>
            <a:r>
              <a:rPr lang="es-GT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GT" dirty="0" smtClean="0">
                <a:hlinkClick r:id="rId9" tooltip="Factores abióticos"/>
              </a:rPr>
              <a:t>abióticos</a:t>
            </a:r>
            <a:r>
              <a:rPr lang="es-GT" dirty="0" smtClean="0"/>
              <a:t> y de toda una gran variedad de organismos animales y vegetales, con distinto nivel de organización celular, como integrantes del mundo </a:t>
            </a:r>
            <a:r>
              <a:rPr lang="es-GT" dirty="0" smtClean="0">
                <a:hlinkClick r:id="rId10" tooltip="Biota"/>
              </a:rPr>
              <a:t>biótico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11"/>
              </a:rPr>
              <a:t>[7]</a:t>
            </a:r>
            <a:r>
              <a:rPr lang="es-GT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80438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409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EDDY  OSBERTO ORTIZ RODAS</vt:lpstr>
      <vt:lpstr>MEDIO AMBIENTE</vt:lpstr>
      <vt:lpstr>AGUA</vt:lpstr>
      <vt:lpstr>TIERRA</vt:lpstr>
      <vt:lpstr>PLANTAS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EDDY  OSBERTO ORTIZ RODAS</dc:title>
  <dc:creator>GNet</dc:creator>
  <cp:lastModifiedBy>GNet</cp:lastModifiedBy>
  <cp:revision>3</cp:revision>
  <dcterms:created xsi:type="dcterms:W3CDTF">2025-10-07T17:29:25Z</dcterms:created>
  <dcterms:modified xsi:type="dcterms:W3CDTF">2025-10-07T17:50:33Z</dcterms:modified>
</cp:coreProperties>
</file>