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5" d="100"/>
          <a:sy n="75" d="100"/>
        </p:scale>
        <p:origin x="3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9F5D-437A-4664-96CE-3F2BEF977EB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61C9-601B-4326-97FD-F6DF4EB65E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4606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9F5D-437A-4664-96CE-3F2BEF977EB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61C9-601B-4326-97FD-F6DF4EB65E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7403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9F5D-437A-4664-96CE-3F2BEF977EB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61C9-601B-4326-97FD-F6DF4EB65E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342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9F5D-437A-4664-96CE-3F2BEF977EB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61C9-601B-4326-97FD-F6DF4EB65E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8809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9F5D-437A-4664-96CE-3F2BEF977EB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61C9-601B-4326-97FD-F6DF4EB65E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0966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9F5D-437A-4664-96CE-3F2BEF977EB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61C9-601B-4326-97FD-F6DF4EB65E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393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9F5D-437A-4664-96CE-3F2BEF977EB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61C9-601B-4326-97FD-F6DF4EB65E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6065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9F5D-437A-4664-96CE-3F2BEF977EB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61C9-601B-4326-97FD-F6DF4EB65E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7177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9F5D-437A-4664-96CE-3F2BEF977EB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61C9-601B-4326-97FD-F6DF4EB65E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8847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9F5D-437A-4664-96CE-3F2BEF977EB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61C9-601B-4326-97FD-F6DF4EB65E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6483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9F5D-437A-4664-96CE-3F2BEF977EB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61C9-601B-4326-97FD-F6DF4EB65E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209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89F5D-437A-4664-96CE-3F2BEF977EB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B61C9-601B-4326-97FD-F6DF4EB65E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9852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Eddy </a:t>
            </a:r>
            <a:r>
              <a:rPr lang="es-ES" dirty="0" err="1" smtClean="0"/>
              <a:t>ortiz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65817" y="3719456"/>
            <a:ext cx="9144000" cy="1655762"/>
          </a:xfrm>
        </p:spPr>
        <p:txBody>
          <a:bodyPr/>
          <a:lstStyle/>
          <a:p>
            <a:r>
              <a:rPr lang="es-ES" dirty="0" smtClean="0"/>
              <a:t>Ortiz rodas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7621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423" y="0"/>
            <a:ext cx="11841515" cy="6739667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4373" y="2055813"/>
            <a:ext cx="3231608" cy="28227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231" y="2514414"/>
            <a:ext cx="3069066" cy="2922942"/>
          </a:xfrm>
          <a:prstGeom prst="rect">
            <a:avLst/>
          </a:prstGeom>
        </p:spPr>
      </p:pic>
      <p:sp>
        <p:nvSpPr>
          <p:cNvPr id="7" name="Llamada rectangular 6"/>
          <p:cNvSpPr/>
          <p:nvPr/>
        </p:nvSpPr>
        <p:spPr>
          <a:xfrm>
            <a:off x="2047764" y="1818040"/>
            <a:ext cx="1749685" cy="1183343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dirty="0" smtClean="0"/>
              <a:t>Hola,</a:t>
            </a:r>
          </a:p>
          <a:p>
            <a:pPr algn="ctr"/>
            <a:r>
              <a:rPr lang="es-ES" dirty="0" smtClean="0"/>
              <a:t>Pequeña</a:t>
            </a:r>
          </a:p>
          <a:p>
            <a:pPr algn="ctr"/>
            <a:r>
              <a:rPr lang="es-ES" dirty="0" smtClean="0"/>
              <a:t>Como etas</a:t>
            </a:r>
          </a:p>
        </p:txBody>
      </p:sp>
      <p:sp>
        <p:nvSpPr>
          <p:cNvPr id="8" name="Llamada rectangular 7"/>
          <p:cNvSpPr/>
          <p:nvPr/>
        </p:nvSpPr>
        <p:spPr>
          <a:xfrm>
            <a:off x="8670897" y="1164031"/>
            <a:ext cx="1818042" cy="89178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hola, </a:t>
            </a:r>
          </a:p>
          <a:p>
            <a:pPr algn="ctr"/>
            <a:r>
              <a:rPr lang="es-ES" dirty="0" smtClean="0"/>
              <a:t>Lobo</a:t>
            </a:r>
          </a:p>
          <a:p>
            <a:pPr algn="ctr"/>
            <a:r>
              <a:rPr lang="es-ES" dirty="0" smtClean="0"/>
              <a:t>bien</a:t>
            </a:r>
            <a:endParaRPr lang="es-GT" dirty="0"/>
          </a:p>
        </p:txBody>
      </p:sp>
      <p:sp>
        <p:nvSpPr>
          <p:cNvPr id="9" name="Llamada rectangular 8"/>
          <p:cNvSpPr/>
          <p:nvPr/>
        </p:nvSpPr>
        <p:spPr>
          <a:xfrm>
            <a:off x="2381942" y="3201166"/>
            <a:ext cx="1613647" cy="623943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Que ases por </a:t>
            </a:r>
            <a:r>
              <a:rPr lang="es-ES" dirty="0" err="1" smtClean="0"/>
              <a:t>aca</a:t>
            </a:r>
            <a:endParaRPr lang="es-GT" dirty="0"/>
          </a:p>
        </p:txBody>
      </p:sp>
      <p:sp>
        <p:nvSpPr>
          <p:cNvPr id="10" name="Llamada rectangular 9"/>
          <p:cNvSpPr/>
          <p:nvPr/>
        </p:nvSpPr>
        <p:spPr>
          <a:xfrm>
            <a:off x="6817727" y="1636265"/>
            <a:ext cx="1618426" cy="83909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Buscando frutas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3246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57 -0.02037 L 0.02643 -0.02037 C 0.08242 -0.02037 0.15143 0.04861 0.15143 0.10463 L 0.15143 0.22963 " pathEditMode="fixed" rAng="0" ptsTypes="AA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20</Words>
  <Application>Microsoft Office PowerPoint</Application>
  <PresentationFormat>Panorámica</PresentationFormat>
  <Paragraphs>11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Eddy ortiz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Eddy ortiz</dc:title>
  <dc:creator>GNet</dc:creator>
  <cp:lastModifiedBy>GNet</cp:lastModifiedBy>
  <cp:revision>4</cp:revision>
  <dcterms:created xsi:type="dcterms:W3CDTF">2025-11-04T17:20:03Z</dcterms:created>
  <dcterms:modified xsi:type="dcterms:W3CDTF">2025-11-04T17:50:24Z</dcterms:modified>
</cp:coreProperties>
</file>