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32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839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607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08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125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479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049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262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485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310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77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9FC1-DD1E-4CBD-98AE-E44E991AA3AD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9C9A0-DC6E-4776-9351-7AB9DF9EA53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251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8536"/>
            <a:ext cx="12192000" cy="73212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447" y="3276600"/>
            <a:ext cx="2212674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Llamada ovalada 14"/>
          <p:cNvSpPr/>
          <p:nvPr/>
        </p:nvSpPr>
        <p:spPr>
          <a:xfrm>
            <a:off x="7330440" y="1386840"/>
            <a:ext cx="2316480" cy="18897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err="1" smtClean="0"/>
              <a:t>Compermiso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140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1" y="89936"/>
            <a:ext cx="11948039" cy="66095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752" y="3462528"/>
            <a:ext cx="2014553" cy="3139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627" y="3142488"/>
            <a:ext cx="2380544" cy="3700272"/>
          </a:xfrm>
          <a:prstGeom prst="rect">
            <a:avLst/>
          </a:prstGeom>
        </p:spPr>
      </p:pic>
      <p:sp>
        <p:nvSpPr>
          <p:cNvPr id="7" name="Llamada de nube 6"/>
          <p:cNvSpPr/>
          <p:nvPr/>
        </p:nvSpPr>
        <p:spPr>
          <a:xfrm>
            <a:off x="8071104" y="3584448"/>
            <a:ext cx="48768" cy="45719"/>
          </a:xfrm>
          <a:prstGeom prst="cloudCallout">
            <a:avLst>
              <a:gd name="adj1" fmla="val 9279167"/>
              <a:gd name="adj2" fmla="val -8551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Llamada ovalada 7"/>
          <p:cNvSpPr/>
          <p:nvPr/>
        </p:nvSpPr>
        <p:spPr>
          <a:xfrm>
            <a:off x="7581611" y="1989354"/>
            <a:ext cx="1949801" cy="147317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Hola </a:t>
            </a:r>
            <a:endParaRPr lang="es-GT" dirty="0"/>
          </a:p>
        </p:txBody>
      </p:sp>
      <p:sp>
        <p:nvSpPr>
          <p:cNvPr id="9" name="Llamada ovalada 8"/>
          <p:cNvSpPr/>
          <p:nvPr/>
        </p:nvSpPr>
        <p:spPr>
          <a:xfrm>
            <a:off x="4921023" y="1433384"/>
            <a:ext cx="1912263" cy="15940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Hola en que puedo ayudarte</a:t>
            </a:r>
            <a:r>
              <a:rPr lang="es-GT" sz="1600" dirty="0" smtClean="0"/>
              <a:t>?</a:t>
            </a:r>
            <a:endParaRPr lang="es-GT" dirty="0"/>
          </a:p>
        </p:txBody>
      </p:sp>
      <p:sp>
        <p:nvSpPr>
          <p:cNvPr id="10" name="Llamada ovalada 9"/>
          <p:cNvSpPr/>
          <p:nvPr/>
        </p:nvSpPr>
        <p:spPr>
          <a:xfrm>
            <a:off x="8893817" y="827183"/>
            <a:ext cx="1865870" cy="13296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Quiero cinco </a:t>
            </a:r>
            <a:r>
              <a:rPr lang="es-GT" dirty="0" err="1" smtClean="0"/>
              <a:t>mansanas</a:t>
            </a:r>
            <a:endParaRPr lang="es-GT" dirty="0"/>
          </a:p>
        </p:txBody>
      </p:sp>
      <p:sp>
        <p:nvSpPr>
          <p:cNvPr id="11" name="Llamada ovalada 10"/>
          <p:cNvSpPr/>
          <p:nvPr/>
        </p:nvSpPr>
        <p:spPr>
          <a:xfrm>
            <a:off x="3216567" y="1425063"/>
            <a:ext cx="1704456" cy="16106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Claro serian 30 </a:t>
            </a:r>
            <a:r>
              <a:rPr lang="es-GT" dirty="0" err="1" smtClean="0"/>
              <a:t>quetzalez</a:t>
            </a:r>
            <a:endParaRPr lang="es-GT" dirty="0"/>
          </a:p>
        </p:txBody>
      </p:sp>
      <p:sp>
        <p:nvSpPr>
          <p:cNvPr id="12" name="Llamada ovalada 11"/>
          <p:cNvSpPr/>
          <p:nvPr/>
        </p:nvSpPr>
        <p:spPr>
          <a:xfrm>
            <a:off x="10415211" y="1538169"/>
            <a:ext cx="1924459" cy="16439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Me las dejaría en 25 quetzales</a:t>
            </a:r>
            <a:endParaRPr lang="es-GT" dirty="0"/>
          </a:p>
        </p:txBody>
      </p:sp>
      <p:sp>
        <p:nvSpPr>
          <p:cNvPr id="13" name="Llamada ovalada 12"/>
          <p:cNvSpPr/>
          <p:nvPr/>
        </p:nvSpPr>
        <p:spPr>
          <a:xfrm>
            <a:off x="2038517" y="3394730"/>
            <a:ext cx="1637644" cy="15075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Esta bien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498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FIN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82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5</cp:revision>
  <dcterms:created xsi:type="dcterms:W3CDTF">2025-11-18T17:23:13Z</dcterms:created>
  <dcterms:modified xsi:type="dcterms:W3CDTF">2025-11-18T17:52:09Z</dcterms:modified>
</cp:coreProperties>
</file>