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45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66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6707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624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5552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609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8633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0992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83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52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0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581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9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884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252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6880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254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F13D75-AD15-4847-AEDC-145150C5622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D44D6-1937-4BFF-AEBA-8DDECEBF77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5637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edio_ambiente_natural#cite_note-11" TargetMode="External"/><Relationship Id="rId2" Type="http://schemas.openxmlformats.org/officeDocument/2006/relationships/hyperlink" Target="https://es.wikipedia.org/wiki/Curso_de_agu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Agua_dul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Angel</a:t>
            </a:r>
            <a:r>
              <a:rPr lang="es-GT" dirty="0" smtClean="0"/>
              <a:t> Gabriel Fajardo </a:t>
            </a:r>
            <a:r>
              <a:rPr lang="es-GT" dirty="0" err="1" smtClean="0"/>
              <a:t>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4.To </a:t>
            </a:r>
            <a:r>
              <a:rPr lang="es-GT" dirty="0" err="1" smtClean="0"/>
              <a:t>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42531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14583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Construccion</a:t>
            </a:r>
            <a:r>
              <a:rPr lang="es-GT" dirty="0" smtClean="0"/>
              <a:t> de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877719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Naturaleza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 tooltip="Mineralogía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8583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Rios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río es un </a:t>
            </a:r>
            <a:r>
              <a:rPr lang="es-GT" dirty="0" smtClean="0">
                <a:hlinkClick r:id="rId2" tooltip="Curso de agua"/>
              </a:rPr>
              <a:t>curso de agua</a:t>
            </a:r>
            <a:r>
              <a:rPr lang="es-GT" dirty="0" smtClean="0"/>
              <a:t> natural,</a:t>
            </a:r>
            <a:r>
              <a:rPr lang="es-GT" baseline="30000" dirty="0" smtClean="0">
                <a:hlinkClick r:id="rId3"/>
              </a:rPr>
              <a:t>[11]</a:t>
            </a:r>
            <a:r>
              <a:rPr lang="es-GT" dirty="0" smtClean="0"/>
              <a:t>​ generalmente de </a:t>
            </a:r>
            <a:r>
              <a:rPr lang="es-GT" dirty="0" smtClean="0">
                <a:hlinkClick r:id="rId4" tooltip="Agua dulce"/>
              </a:rPr>
              <a:t>agua dulce</a:t>
            </a:r>
            <a:r>
              <a:rPr lang="es-GT" dirty="0" smtClean="0"/>
              <a:t>, que fluye hacia un océano, un lago, un mar u otro río. Unos pocos ríos simplemente fluyen hacia el suelo y se secan completamente antes de llegar a otro cuerpo de agua.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99514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290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Angel Gabriel Fajardo Garcia</vt:lpstr>
      <vt:lpstr>Medio Ambiente </vt:lpstr>
      <vt:lpstr>Construccion de Ambiente</vt:lpstr>
      <vt:lpstr>La Naturaleza</vt:lpstr>
      <vt:lpstr>Los Rios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Gabriel Fajardo Garcia</dc:title>
  <dc:creator>GNet</dc:creator>
  <cp:lastModifiedBy>GNet</cp:lastModifiedBy>
  <cp:revision>4</cp:revision>
  <dcterms:created xsi:type="dcterms:W3CDTF">2025-10-13T18:07:14Z</dcterms:created>
  <dcterms:modified xsi:type="dcterms:W3CDTF">2025-10-13T18:31:47Z</dcterms:modified>
</cp:coreProperties>
</file>