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531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2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946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38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528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654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76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346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898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750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916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A7D1A-EBFE-4618-8398-AC80AFA2E14D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8588F-F609-4A26-881B-39E1B7DDE1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20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err="1" smtClean="0"/>
              <a:t>Angel</a:t>
            </a:r>
            <a:r>
              <a:rPr lang="es-GT" dirty="0" smtClean="0"/>
              <a:t> Gabriel fajardo </a:t>
            </a:r>
            <a:r>
              <a:rPr lang="es-GT" dirty="0" err="1" smtClean="0"/>
              <a:t>garcia</a:t>
            </a:r>
            <a:r>
              <a:rPr lang="es-GT" smtClean="0"/>
              <a:t/>
            </a:r>
            <a:br>
              <a:rPr lang="es-GT" smtClean="0"/>
            </a:br>
            <a:r>
              <a:rPr lang="es-GT" smtClean="0"/>
              <a:t>A1819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EJERCICIO 4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21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0671" y="-67788"/>
            <a:ext cx="12192000" cy="6858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17977" y="4308645"/>
            <a:ext cx="3423612" cy="199022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7161" y="4554080"/>
            <a:ext cx="1791791" cy="2064617"/>
          </a:xfrm>
          <a:prstGeom prst="rect">
            <a:avLst/>
          </a:prstGeom>
        </p:spPr>
      </p:pic>
      <p:sp>
        <p:nvSpPr>
          <p:cNvPr id="5" name="Llamada ovalada 4"/>
          <p:cNvSpPr/>
          <p:nvPr/>
        </p:nvSpPr>
        <p:spPr>
          <a:xfrm>
            <a:off x="3576473" y="3107674"/>
            <a:ext cx="1787236" cy="68995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Que rollo </a:t>
            </a:r>
            <a:endParaRPr lang="es-GT" dirty="0"/>
          </a:p>
        </p:txBody>
      </p:sp>
      <p:sp>
        <p:nvSpPr>
          <p:cNvPr id="6" name="Llamada ovalada 5"/>
          <p:cNvSpPr/>
          <p:nvPr/>
        </p:nvSpPr>
        <p:spPr>
          <a:xfrm>
            <a:off x="3503492" y="2920638"/>
            <a:ext cx="1933199" cy="88114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Traigo unos porros bien buenos carnal</a:t>
            </a:r>
            <a:endParaRPr lang="es-GT" dirty="0"/>
          </a:p>
        </p:txBody>
      </p:sp>
      <p:sp>
        <p:nvSpPr>
          <p:cNvPr id="7" name="Llamada ovalada 6"/>
          <p:cNvSpPr/>
          <p:nvPr/>
        </p:nvSpPr>
        <p:spPr>
          <a:xfrm>
            <a:off x="5223079" y="3689556"/>
            <a:ext cx="1744869" cy="864524"/>
          </a:xfrm>
          <a:prstGeom prst="wedgeEllipseCallout">
            <a:avLst>
              <a:gd name="adj1" fmla="val 48100"/>
              <a:gd name="adj2" fmla="val 1356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Que </a:t>
            </a:r>
            <a:r>
              <a:rPr lang="es-GT" dirty="0" err="1" smtClean="0"/>
              <a:t>ongo</a:t>
            </a:r>
            <a:endParaRPr lang="es-GT" dirty="0"/>
          </a:p>
        </p:txBody>
      </p:sp>
      <p:sp>
        <p:nvSpPr>
          <p:cNvPr id="8" name="Llamada ovalada 7"/>
          <p:cNvSpPr/>
          <p:nvPr/>
        </p:nvSpPr>
        <p:spPr>
          <a:xfrm>
            <a:off x="5001762" y="3696682"/>
            <a:ext cx="1999129" cy="850271"/>
          </a:xfrm>
          <a:prstGeom prst="wedgeEllipseCallout">
            <a:avLst>
              <a:gd name="adj1" fmla="val 49122"/>
              <a:gd name="adj2" fmla="val 1426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 smtClean="0"/>
              <a:t>Nel</a:t>
            </a:r>
            <a:r>
              <a:rPr lang="es-GT" dirty="0" smtClean="0"/>
              <a:t> </a:t>
            </a:r>
            <a:r>
              <a:rPr lang="es-GT" dirty="0" err="1" smtClean="0"/>
              <a:t>mija</a:t>
            </a:r>
            <a:r>
              <a:rPr lang="es-GT" dirty="0" smtClean="0"/>
              <a:t> no le hago a eso solo ala nieve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2807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Angel Gabriel fajardo garcia A1819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4</cp:revision>
  <dcterms:created xsi:type="dcterms:W3CDTF">2025-11-03T18:19:56Z</dcterms:created>
  <dcterms:modified xsi:type="dcterms:W3CDTF">2025-11-03T18:43:01Z</dcterms:modified>
</cp:coreProperties>
</file>