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!w700wp" ContentType="image/unknown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1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3EBED-EFFC-4F2D-97DD-70C7569F38D1}" type="datetimeFigureOut">
              <a:rPr lang="es-GT" smtClean="0"/>
              <a:t>22/11/2025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433C-F212-45A4-9FAF-7D0B633E5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66507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3EBED-EFFC-4F2D-97DD-70C7569F38D1}" type="datetimeFigureOut">
              <a:rPr lang="es-GT" smtClean="0"/>
              <a:t>22/11/2025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433C-F212-45A4-9FAF-7D0B633E5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2633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3EBED-EFFC-4F2D-97DD-70C7569F38D1}" type="datetimeFigureOut">
              <a:rPr lang="es-GT" smtClean="0"/>
              <a:t>22/11/2025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433C-F212-45A4-9FAF-7D0B633E5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6768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3EBED-EFFC-4F2D-97DD-70C7569F38D1}" type="datetimeFigureOut">
              <a:rPr lang="es-GT" smtClean="0"/>
              <a:t>22/11/2025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433C-F212-45A4-9FAF-7D0B633E5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9872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3EBED-EFFC-4F2D-97DD-70C7569F38D1}" type="datetimeFigureOut">
              <a:rPr lang="es-GT" smtClean="0"/>
              <a:t>22/11/2025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433C-F212-45A4-9FAF-7D0B633E5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2073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3EBED-EFFC-4F2D-97DD-70C7569F38D1}" type="datetimeFigureOut">
              <a:rPr lang="es-GT" smtClean="0"/>
              <a:t>22/11/2025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433C-F212-45A4-9FAF-7D0B633E5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746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3EBED-EFFC-4F2D-97DD-70C7569F38D1}" type="datetimeFigureOut">
              <a:rPr lang="es-GT" smtClean="0"/>
              <a:t>22/11/2025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433C-F212-45A4-9FAF-7D0B633E5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9907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3EBED-EFFC-4F2D-97DD-70C7569F38D1}" type="datetimeFigureOut">
              <a:rPr lang="es-GT" smtClean="0"/>
              <a:t>22/11/2025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433C-F212-45A4-9FAF-7D0B633E5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7859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3EBED-EFFC-4F2D-97DD-70C7569F38D1}" type="datetimeFigureOut">
              <a:rPr lang="es-GT" smtClean="0"/>
              <a:t>22/11/2025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433C-F212-45A4-9FAF-7D0B633E5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6907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3EBED-EFFC-4F2D-97DD-70C7569F38D1}" type="datetimeFigureOut">
              <a:rPr lang="es-GT" smtClean="0"/>
              <a:t>22/11/2025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433C-F212-45A4-9FAF-7D0B633E5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0807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3EBED-EFFC-4F2D-97DD-70C7569F38D1}" type="datetimeFigureOut">
              <a:rPr lang="es-GT" smtClean="0"/>
              <a:t>22/11/2025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433C-F212-45A4-9FAF-7D0B633E5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1312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3EBED-EFFC-4F2D-97DD-70C7569F38D1}" type="datetimeFigureOut">
              <a:rPr lang="es-GT" smtClean="0"/>
              <a:t>22/11/2025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5433C-F212-45A4-9FAF-7D0B633E5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595502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!w700wp"/><Relationship Id="rId7" Type="http://schemas.openxmlformats.org/officeDocument/2006/relationships/image" Target="../media/image6.jpg"/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46CDFE-3010-4E72-8A51-7C8935F34F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err="1"/>
              <a:t>Angel</a:t>
            </a:r>
            <a:r>
              <a:rPr lang="es-MX" dirty="0"/>
              <a:t> Gabriel Fajardo </a:t>
            </a:r>
            <a:r>
              <a:rPr lang="es-MX" dirty="0" err="1"/>
              <a:t>Garcia</a:t>
            </a:r>
            <a:endParaRPr lang="es-GT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30F6060-AB04-57A2-AE69-48F23BFBC0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sz="3600" dirty="0"/>
              <a:t>A1819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57480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carta">
            <a:extLst>
              <a:ext uri="{FF2B5EF4-FFF2-40B4-BE49-F238E27FC236}">
                <a16:creationId xmlns:a16="http://schemas.microsoft.com/office/drawing/2014/main" id="{44302397-CDA5-C689-A32C-C7F99C7FB7DA}"/>
              </a:ext>
            </a:extLst>
          </p:cNvPr>
          <p:cNvGrpSpPr/>
          <p:nvPr/>
        </p:nvGrpSpPr>
        <p:grpSpPr>
          <a:xfrm>
            <a:off x="1159497" y="556180"/>
            <a:ext cx="1440000" cy="1800000"/>
            <a:chOff x="1159497" y="556180"/>
            <a:chExt cx="1440000" cy="1800000"/>
          </a:xfrm>
        </p:grpSpPr>
        <p:sp>
          <p:nvSpPr>
            <p:cNvPr id="2" name="Rectángulo 1">
              <a:extLst>
                <a:ext uri="{FF2B5EF4-FFF2-40B4-BE49-F238E27FC236}">
                  <a16:creationId xmlns:a16="http://schemas.microsoft.com/office/drawing/2014/main" id="{4D927A47-46C8-A167-11D9-13E502F61F0D}"/>
                </a:ext>
              </a:extLst>
            </p:cNvPr>
            <p:cNvSpPr/>
            <p:nvPr/>
          </p:nvSpPr>
          <p:spPr>
            <a:xfrm>
              <a:off x="1159497" y="556180"/>
              <a:ext cx="1440000" cy="1800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5" name="Imagen 4">
              <a:extLst>
                <a:ext uri="{FF2B5EF4-FFF2-40B4-BE49-F238E27FC236}">
                  <a16:creationId xmlns:a16="http://schemas.microsoft.com/office/drawing/2014/main" id="{46BC413F-DEB3-4FD8-AF3B-C5854256FEA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89435" y="1124549"/>
              <a:ext cx="923827" cy="663260"/>
            </a:xfrm>
            <a:prstGeom prst="rect">
              <a:avLst/>
            </a:prstGeom>
          </p:spPr>
        </p:pic>
      </p:grpSp>
      <p:sp>
        <p:nvSpPr>
          <p:cNvPr id="3" name="tapa">
            <a:extLst>
              <a:ext uri="{FF2B5EF4-FFF2-40B4-BE49-F238E27FC236}">
                <a16:creationId xmlns:a16="http://schemas.microsoft.com/office/drawing/2014/main" id="{0DEF9BC6-2308-655F-33E6-5771B14D8335}"/>
              </a:ext>
            </a:extLst>
          </p:cNvPr>
          <p:cNvSpPr/>
          <p:nvPr/>
        </p:nvSpPr>
        <p:spPr>
          <a:xfrm>
            <a:off x="1159497" y="556180"/>
            <a:ext cx="1440000" cy="1800000"/>
          </a:xfrm>
          <a:prstGeom prst="rect">
            <a:avLst/>
          </a:prstGeom>
          <a:pattFill prst="solidDmnd">
            <a:fgClr>
              <a:schemeClr val="accent1"/>
            </a:fgClr>
            <a:bgClr>
              <a:schemeClr val="tx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grpSp>
        <p:nvGrpSpPr>
          <p:cNvPr id="7" name="carta">
            <a:extLst>
              <a:ext uri="{FF2B5EF4-FFF2-40B4-BE49-F238E27FC236}">
                <a16:creationId xmlns:a16="http://schemas.microsoft.com/office/drawing/2014/main" id="{1A4E2A73-F879-6C35-F4E8-A9D0EC331BA7}"/>
              </a:ext>
            </a:extLst>
          </p:cNvPr>
          <p:cNvGrpSpPr/>
          <p:nvPr/>
        </p:nvGrpSpPr>
        <p:grpSpPr>
          <a:xfrm>
            <a:off x="1159497" y="2529000"/>
            <a:ext cx="1440000" cy="1800000"/>
            <a:chOff x="1159497" y="556180"/>
            <a:chExt cx="1440000" cy="1800000"/>
          </a:xfrm>
        </p:grpSpPr>
        <p:sp>
          <p:nvSpPr>
            <p:cNvPr id="8" name="Rectángulo 7">
              <a:extLst>
                <a:ext uri="{FF2B5EF4-FFF2-40B4-BE49-F238E27FC236}">
                  <a16:creationId xmlns:a16="http://schemas.microsoft.com/office/drawing/2014/main" id="{E77B8AC5-2223-7306-5EA6-3C46362DBB7D}"/>
                </a:ext>
              </a:extLst>
            </p:cNvPr>
            <p:cNvSpPr/>
            <p:nvPr/>
          </p:nvSpPr>
          <p:spPr>
            <a:xfrm>
              <a:off x="1159497" y="556180"/>
              <a:ext cx="1440000" cy="1800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85401E9C-14D7-3140-7DB9-338B38158B5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89435" y="994265"/>
              <a:ext cx="923827" cy="923827"/>
            </a:xfrm>
            <a:prstGeom prst="rect">
              <a:avLst/>
            </a:prstGeom>
          </p:spPr>
        </p:pic>
      </p:grpSp>
      <p:sp>
        <p:nvSpPr>
          <p:cNvPr id="10" name="tapa">
            <a:extLst>
              <a:ext uri="{FF2B5EF4-FFF2-40B4-BE49-F238E27FC236}">
                <a16:creationId xmlns:a16="http://schemas.microsoft.com/office/drawing/2014/main" id="{1699E649-CCD6-0EC7-548B-BCA6AA57D4B8}"/>
              </a:ext>
            </a:extLst>
          </p:cNvPr>
          <p:cNvSpPr/>
          <p:nvPr/>
        </p:nvSpPr>
        <p:spPr>
          <a:xfrm>
            <a:off x="1159497" y="2529000"/>
            <a:ext cx="1440000" cy="1800000"/>
          </a:xfrm>
          <a:prstGeom prst="rect">
            <a:avLst/>
          </a:prstGeom>
          <a:pattFill prst="solidDmnd">
            <a:fgClr>
              <a:schemeClr val="accent1"/>
            </a:fgClr>
            <a:bgClr>
              <a:schemeClr val="tx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grpSp>
        <p:nvGrpSpPr>
          <p:cNvPr id="11" name="carta">
            <a:extLst>
              <a:ext uri="{FF2B5EF4-FFF2-40B4-BE49-F238E27FC236}">
                <a16:creationId xmlns:a16="http://schemas.microsoft.com/office/drawing/2014/main" id="{DFAC395D-E3CF-2344-A2C5-588F2A2CF073}"/>
              </a:ext>
            </a:extLst>
          </p:cNvPr>
          <p:cNvGrpSpPr/>
          <p:nvPr/>
        </p:nvGrpSpPr>
        <p:grpSpPr>
          <a:xfrm>
            <a:off x="1159497" y="4701098"/>
            <a:ext cx="1440000" cy="1800000"/>
            <a:chOff x="1159497" y="556180"/>
            <a:chExt cx="1440000" cy="1800000"/>
          </a:xfrm>
        </p:grpSpPr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1BC1BCDF-9E4A-2A01-E78B-C65D8C506005}"/>
                </a:ext>
              </a:extLst>
            </p:cNvPr>
            <p:cNvSpPr/>
            <p:nvPr/>
          </p:nvSpPr>
          <p:spPr>
            <a:xfrm>
              <a:off x="1159497" y="556180"/>
              <a:ext cx="1440000" cy="1800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13" name="Imagen 12">
              <a:extLst>
                <a:ext uri="{FF2B5EF4-FFF2-40B4-BE49-F238E27FC236}">
                  <a16:creationId xmlns:a16="http://schemas.microsoft.com/office/drawing/2014/main" id="{AC5A0B5C-19C4-FE6D-F898-A23CECAEBBE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89435" y="1069919"/>
              <a:ext cx="923827" cy="772519"/>
            </a:xfrm>
            <a:prstGeom prst="rect">
              <a:avLst/>
            </a:prstGeom>
          </p:spPr>
        </p:pic>
      </p:grpSp>
      <p:sp>
        <p:nvSpPr>
          <p:cNvPr id="14" name="tapa">
            <a:extLst>
              <a:ext uri="{FF2B5EF4-FFF2-40B4-BE49-F238E27FC236}">
                <a16:creationId xmlns:a16="http://schemas.microsoft.com/office/drawing/2014/main" id="{872F6867-D91A-DEE7-84DE-BAB50917942C}"/>
              </a:ext>
            </a:extLst>
          </p:cNvPr>
          <p:cNvSpPr/>
          <p:nvPr/>
        </p:nvSpPr>
        <p:spPr>
          <a:xfrm>
            <a:off x="1159497" y="4701098"/>
            <a:ext cx="1440000" cy="1800000"/>
          </a:xfrm>
          <a:prstGeom prst="rect">
            <a:avLst/>
          </a:prstGeom>
          <a:pattFill prst="solidDmnd">
            <a:fgClr>
              <a:schemeClr val="accent1"/>
            </a:fgClr>
            <a:bgClr>
              <a:schemeClr val="tx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grpSp>
        <p:nvGrpSpPr>
          <p:cNvPr id="15" name="carta">
            <a:extLst>
              <a:ext uri="{FF2B5EF4-FFF2-40B4-BE49-F238E27FC236}">
                <a16:creationId xmlns:a16="http://schemas.microsoft.com/office/drawing/2014/main" id="{62F062CF-BEA8-2142-1214-DAF92DA89269}"/>
              </a:ext>
            </a:extLst>
          </p:cNvPr>
          <p:cNvGrpSpPr/>
          <p:nvPr/>
        </p:nvGrpSpPr>
        <p:grpSpPr>
          <a:xfrm>
            <a:off x="3376367" y="556180"/>
            <a:ext cx="1440000" cy="1800000"/>
            <a:chOff x="1159497" y="556180"/>
            <a:chExt cx="1440000" cy="1800000"/>
          </a:xfrm>
        </p:grpSpPr>
        <p:sp>
          <p:nvSpPr>
            <p:cNvPr id="16" name="Rectángulo 15">
              <a:extLst>
                <a:ext uri="{FF2B5EF4-FFF2-40B4-BE49-F238E27FC236}">
                  <a16:creationId xmlns:a16="http://schemas.microsoft.com/office/drawing/2014/main" id="{8FC749E4-CC78-0010-04C6-CDFCD0B331EB}"/>
                </a:ext>
              </a:extLst>
            </p:cNvPr>
            <p:cNvSpPr/>
            <p:nvPr/>
          </p:nvSpPr>
          <p:spPr>
            <a:xfrm>
              <a:off x="1159497" y="556180"/>
              <a:ext cx="1440000" cy="1800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17" name="Imagen 16">
              <a:extLst>
                <a:ext uri="{FF2B5EF4-FFF2-40B4-BE49-F238E27FC236}">
                  <a16:creationId xmlns:a16="http://schemas.microsoft.com/office/drawing/2014/main" id="{9D4F046A-84FA-EC29-812B-6C2000F4D36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542986" y="928278"/>
              <a:ext cx="816724" cy="1055802"/>
            </a:xfrm>
            <a:prstGeom prst="rect">
              <a:avLst/>
            </a:prstGeom>
          </p:spPr>
        </p:pic>
      </p:grpSp>
      <p:sp>
        <p:nvSpPr>
          <p:cNvPr id="18" name="tapa">
            <a:extLst>
              <a:ext uri="{FF2B5EF4-FFF2-40B4-BE49-F238E27FC236}">
                <a16:creationId xmlns:a16="http://schemas.microsoft.com/office/drawing/2014/main" id="{7DCD800F-2F14-05DB-BEC8-86A72B1840AA}"/>
              </a:ext>
            </a:extLst>
          </p:cNvPr>
          <p:cNvSpPr/>
          <p:nvPr/>
        </p:nvSpPr>
        <p:spPr>
          <a:xfrm>
            <a:off x="3372384" y="576600"/>
            <a:ext cx="1440000" cy="1800000"/>
          </a:xfrm>
          <a:prstGeom prst="rect">
            <a:avLst/>
          </a:prstGeom>
          <a:pattFill prst="solidDmnd">
            <a:fgClr>
              <a:schemeClr val="accent1"/>
            </a:fgClr>
            <a:bgClr>
              <a:schemeClr val="tx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grpSp>
        <p:nvGrpSpPr>
          <p:cNvPr id="19" name="carta">
            <a:extLst>
              <a:ext uri="{FF2B5EF4-FFF2-40B4-BE49-F238E27FC236}">
                <a16:creationId xmlns:a16="http://schemas.microsoft.com/office/drawing/2014/main" id="{F54DCA79-19BB-8844-B783-373046CB6D43}"/>
              </a:ext>
            </a:extLst>
          </p:cNvPr>
          <p:cNvGrpSpPr/>
          <p:nvPr/>
        </p:nvGrpSpPr>
        <p:grpSpPr>
          <a:xfrm>
            <a:off x="3376367" y="2529000"/>
            <a:ext cx="1440000" cy="1800000"/>
            <a:chOff x="1159497" y="556180"/>
            <a:chExt cx="1440000" cy="1800000"/>
          </a:xfrm>
        </p:grpSpPr>
        <p:sp>
          <p:nvSpPr>
            <p:cNvPr id="20" name="Rectángulo 19">
              <a:extLst>
                <a:ext uri="{FF2B5EF4-FFF2-40B4-BE49-F238E27FC236}">
                  <a16:creationId xmlns:a16="http://schemas.microsoft.com/office/drawing/2014/main" id="{9E091373-C47A-A4B2-C573-691CAA34BAF6}"/>
                </a:ext>
              </a:extLst>
            </p:cNvPr>
            <p:cNvSpPr/>
            <p:nvPr/>
          </p:nvSpPr>
          <p:spPr>
            <a:xfrm>
              <a:off x="1159497" y="556180"/>
              <a:ext cx="1440000" cy="1800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21" name="Imagen 20">
              <a:extLst>
                <a:ext uri="{FF2B5EF4-FFF2-40B4-BE49-F238E27FC236}">
                  <a16:creationId xmlns:a16="http://schemas.microsoft.com/office/drawing/2014/main" id="{2DA19489-810A-F4A8-67FE-E821226EA3F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89435" y="994265"/>
              <a:ext cx="923827" cy="923827"/>
            </a:xfrm>
            <a:prstGeom prst="rect">
              <a:avLst/>
            </a:prstGeom>
          </p:spPr>
        </p:pic>
      </p:grpSp>
      <p:sp>
        <p:nvSpPr>
          <p:cNvPr id="22" name="tapa">
            <a:extLst>
              <a:ext uri="{FF2B5EF4-FFF2-40B4-BE49-F238E27FC236}">
                <a16:creationId xmlns:a16="http://schemas.microsoft.com/office/drawing/2014/main" id="{0EB1A5AB-BE93-B39F-8CD2-97D2119CBB4E}"/>
              </a:ext>
            </a:extLst>
          </p:cNvPr>
          <p:cNvSpPr/>
          <p:nvPr/>
        </p:nvSpPr>
        <p:spPr>
          <a:xfrm>
            <a:off x="3376367" y="2529000"/>
            <a:ext cx="1440000" cy="1800000"/>
          </a:xfrm>
          <a:prstGeom prst="rect">
            <a:avLst/>
          </a:prstGeom>
          <a:pattFill prst="solidDmnd">
            <a:fgClr>
              <a:schemeClr val="accent1"/>
            </a:fgClr>
            <a:bgClr>
              <a:schemeClr val="tx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grpSp>
        <p:nvGrpSpPr>
          <p:cNvPr id="23" name="carta">
            <a:extLst>
              <a:ext uri="{FF2B5EF4-FFF2-40B4-BE49-F238E27FC236}">
                <a16:creationId xmlns:a16="http://schemas.microsoft.com/office/drawing/2014/main" id="{7E60D5BF-DA5F-54B0-2621-062239EA6338}"/>
              </a:ext>
            </a:extLst>
          </p:cNvPr>
          <p:cNvGrpSpPr/>
          <p:nvPr/>
        </p:nvGrpSpPr>
        <p:grpSpPr>
          <a:xfrm>
            <a:off x="3376367" y="4701098"/>
            <a:ext cx="1440000" cy="1800000"/>
            <a:chOff x="1159497" y="556180"/>
            <a:chExt cx="1440000" cy="1800000"/>
          </a:xfrm>
        </p:grpSpPr>
        <p:sp>
          <p:nvSpPr>
            <p:cNvPr id="24" name="Rectángulo 23">
              <a:extLst>
                <a:ext uri="{FF2B5EF4-FFF2-40B4-BE49-F238E27FC236}">
                  <a16:creationId xmlns:a16="http://schemas.microsoft.com/office/drawing/2014/main" id="{473F5BB1-C3FA-1646-A7CA-34C7275F4EC9}"/>
                </a:ext>
              </a:extLst>
            </p:cNvPr>
            <p:cNvSpPr/>
            <p:nvPr/>
          </p:nvSpPr>
          <p:spPr>
            <a:xfrm>
              <a:off x="1159497" y="556180"/>
              <a:ext cx="1440000" cy="1800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25" name="Imagen 24">
              <a:extLst>
                <a:ext uri="{FF2B5EF4-FFF2-40B4-BE49-F238E27FC236}">
                  <a16:creationId xmlns:a16="http://schemas.microsoft.com/office/drawing/2014/main" id="{681C1491-EEE5-DF63-69F2-FCAEAAC764B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89435" y="1124549"/>
              <a:ext cx="923827" cy="663260"/>
            </a:xfrm>
            <a:prstGeom prst="rect">
              <a:avLst/>
            </a:prstGeom>
          </p:spPr>
        </p:pic>
      </p:grpSp>
      <p:sp>
        <p:nvSpPr>
          <p:cNvPr id="26" name="tapa">
            <a:extLst>
              <a:ext uri="{FF2B5EF4-FFF2-40B4-BE49-F238E27FC236}">
                <a16:creationId xmlns:a16="http://schemas.microsoft.com/office/drawing/2014/main" id="{9B53C40E-2E34-60FF-F0FA-5D90003151E9}"/>
              </a:ext>
            </a:extLst>
          </p:cNvPr>
          <p:cNvSpPr/>
          <p:nvPr/>
        </p:nvSpPr>
        <p:spPr>
          <a:xfrm>
            <a:off x="3376367" y="4701098"/>
            <a:ext cx="1440000" cy="1800000"/>
          </a:xfrm>
          <a:prstGeom prst="rect">
            <a:avLst/>
          </a:prstGeom>
          <a:pattFill prst="solidDmnd">
            <a:fgClr>
              <a:schemeClr val="accent1"/>
            </a:fgClr>
            <a:bgClr>
              <a:schemeClr val="tx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grpSp>
        <p:nvGrpSpPr>
          <p:cNvPr id="27" name="carta">
            <a:extLst>
              <a:ext uri="{FF2B5EF4-FFF2-40B4-BE49-F238E27FC236}">
                <a16:creationId xmlns:a16="http://schemas.microsoft.com/office/drawing/2014/main" id="{428061F5-EC81-CF4A-3E3E-999C5459A902}"/>
              </a:ext>
            </a:extLst>
          </p:cNvPr>
          <p:cNvGrpSpPr/>
          <p:nvPr/>
        </p:nvGrpSpPr>
        <p:grpSpPr>
          <a:xfrm>
            <a:off x="7428366" y="652733"/>
            <a:ext cx="1440000" cy="1800000"/>
            <a:chOff x="1159497" y="556180"/>
            <a:chExt cx="1440000" cy="1800000"/>
          </a:xfrm>
        </p:grpSpPr>
        <p:sp>
          <p:nvSpPr>
            <p:cNvPr id="28" name="Rectángulo 27">
              <a:extLst>
                <a:ext uri="{FF2B5EF4-FFF2-40B4-BE49-F238E27FC236}">
                  <a16:creationId xmlns:a16="http://schemas.microsoft.com/office/drawing/2014/main" id="{6B7A9012-3B71-40E1-F0A5-C29FCD02482B}"/>
                </a:ext>
              </a:extLst>
            </p:cNvPr>
            <p:cNvSpPr/>
            <p:nvPr/>
          </p:nvSpPr>
          <p:spPr>
            <a:xfrm>
              <a:off x="1159497" y="556180"/>
              <a:ext cx="1440000" cy="1800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29" name="Imagen 28">
              <a:extLst>
                <a:ext uri="{FF2B5EF4-FFF2-40B4-BE49-F238E27FC236}">
                  <a16:creationId xmlns:a16="http://schemas.microsoft.com/office/drawing/2014/main" id="{27DE177F-0659-6D83-254E-8D68AFF90C9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89435" y="994265"/>
              <a:ext cx="923827" cy="923827"/>
            </a:xfrm>
            <a:prstGeom prst="rect">
              <a:avLst/>
            </a:prstGeom>
          </p:spPr>
        </p:pic>
      </p:grpSp>
      <p:sp>
        <p:nvSpPr>
          <p:cNvPr id="30" name="tapa">
            <a:extLst>
              <a:ext uri="{FF2B5EF4-FFF2-40B4-BE49-F238E27FC236}">
                <a16:creationId xmlns:a16="http://schemas.microsoft.com/office/drawing/2014/main" id="{4E74ED2A-E2FC-6D6A-A4A1-36C247C606BE}"/>
              </a:ext>
            </a:extLst>
          </p:cNvPr>
          <p:cNvSpPr/>
          <p:nvPr/>
        </p:nvSpPr>
        <p:spPr>
          <a:xfrm>
            <a:off x="7435801" y="652733"/>
            <a:ext cx="1440000" cy="1800000"/>
          </a:xfrm>
          <a:prstGeom prst="rect">
            <a:avLst/>
          </a:prstGeom>
          <a:pattFill prst="solidDmnd">
            <a:fgClr>
              <a:schemeClr val="accent1"/>
            </a:fgClr>
            <a:bgClr>
              <a:schemeClr val="tx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grpSp>
        <p:nvGrpSpPr>
          <p:cNvPr id="31" name="carta">
            <a:extLst>
              <a:ext uri="{FF2B5EF4-FFF2-40B4-BE49-F238E27FC236}">
                <a16:creationId xmlns:a16="http://schemas.microsoft.com/office/drawing/2014/main" id="{C26FF609-5D04-B566-060A-4A8B729E249F}"/>
              </a:ext>
            </a:extLst>
          </p:cNvPr>
          <p:cNvGrpSpPr/>
          <p:nvPr/>
        </p:nvGrpSpPr>
        <p:grpSpPr>
          <a:xfrm>
            <a:off x="5488856" y="4688520"/>
            <a:ext cx="1440000" cy="1800000"/>
            <a:chOff x="1159497" y="556180"/>
            <a:chExt cx="1440000" cy="1800000"/>
          </a:xfrm>
        </p:grpSpPr>
        <p:sp>
          <p:nvSpPr>
            <p:cNvPr id="32" name="Rectángulo 31">
              <a:extLst>
                <a:ext uri="{FF2B5EF4-FFF2-40B4-BE49-F238E27FC236}">
                  <a16:creationId xmlns:a16="http://schemas.microsoft.com/office/drawing/2014/main" id="{44B635C7-5639-5490-2641-69DBBAFD2580}"/>
                </a:ext>
              </a:extLst>
            </p:cNvPr>
            <p:cNvSpPr/>
            <p:nvPr/>
          </p:nvSpPr>
          <p:spPr>
            <a:xfrm>
              <a:off x="1159497" y="556180"/>
              <a:ext cx="1440000" cy="1800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33" name="Imagen 32">
              <a:extLst>
                <a:ext uri="{FF2B5EF4-FFF2-40B4-BE49-F238E27FC236}">
                  <a16:creationId xmlns:a16="http://schemas.microsoft.com/office/drawing/2014/main" id="{1B71AC0F-B75E-16A7-68C4-B5C0366F71D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9435" y="928278"/>
              <a:ext cx="923827" cy="1055802"/>
            </a:xfrm>
            <a:prstGeom prst="rect">
              <a:avLst/>
            </a:prstGeom>
          </p:spPr>
        </p:pic>
      </p:grpSp>
      <p:sp>
        <p:nvSpPr>
          <p:cNvPr id="34" name="tapa">
            <a:extLst>
              <a:ext uri="{FF2B5EF4-FFF2-40B4-BE49-F238E27FC236}">
                <a16:creationId xmlns:a16="http://schemas.microsoft.com/office/drawing/2014/main" id="{D2EC54A8-5518-FCF2-868A-A9581789BAF6}"/>
              </a:ext>
            </a:extLst>
          </p:cNvPr>
          <p:cNvSpPr/>
          <p:nvPr/>
        </p:nvSpPr>
        <p:spPr>
          <a:xfrm>
            <a:off x="5488856" y="4671432"/>
            <a:ext cx="1440000" cy="1800000"/>
          </a:xfrm>
          <a:prstGeom prst="rect">
            <a:avLst/>
          </a:prstGeom>
          <a:pattFill prst="solidDmnd">
            <a:fgClr>
              <a:schemeClr val="accent1"/>
            </a:fgClr>
            <a:bgClr>
              <a:schemeClr val="tx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grpSp>
        <p:nvGrpSpPr>
          <p:cNvPr id="35" name="carta">
            <a:extLst>
              <a:ext uri="{FF2B5EF4-FFF2-40B4-BE49-F238E27FC236}">
                <a16:creationId xmlns:a16="http://schemas.microsoft.com/office/drawing/2014/main" id="{CE9152B3-CA33-DB6D-A8F8-A16004C50B74}"/>
              </a:ext>
            </a:extLst>
          </p:cNvPr>
          <p:cNvGrpSpPr/>
          <p:nvPr/>
        </p:nvGrpSpPr>
        <p:grpSpPr>
          <a:xfrm>
            <a:off x="7424803" y="4761781"/>
            <a:ext cx="1440000" cy="1800000"/>
            <a:chOff x="1159497" y="556180"/>
            <a:chExt cx="1440000" cy="1800000"/>
          </a:xfrm>
        </p:grpSpPr>
        <p:sp>
          <p:nvSpPr>
            <p:cNvPr id="36" name="Rectángulo 35">
              <a:extLst>
                <a:ext uri="{FF2B5EF4-FFF2-40B4-BE49-F238E27FC236}">
                  <a16:creationId xmlns:a16="http://schemas.microsoft.com/office/drawing/2014/main" id="{EF6791AF-B941-96ED-2F4E-4E5937BF0DB3}"/>
                </a:ext>
              </a:extLst>
            </p:cNvPr>
            <p:cNvSpPr/>
            <p:nvPr/>
          </p:nvSpPr>
          <p:spPr>
            <a:xfrm>
              <a:off x="1159497" y="556180"/>
              <a:ext cx="1440000" cy="1800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37" name="Imagen 36">
              <a:extLst>
                <a:ext uri="{FF2B5EF4-FFF2-40B4-BE49-F238E27FC236}">
                  <a16:creationId xmlns:a16="http://schemas.microsoft.com/office/drawing/2014/main" id="{33005A89-37A0-50B4-9DCB-F5CF34443E2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89435" y="994265"/>
              <a:ext cx="923827" cy="923827"/>
            </a:xfrm>
            <a:prstGeom prst="rect">
              <a:avLst/>
            </a:prstGeom>
          </p:spPr>
        </p:pic>
      </p:grpSp>
      <p:sp>
        <p:nvSpPr>
          <p:cNvPr id="38" name="tapa">
            <a:extLst>
              <a:ext uri="{FF2B5EF4-FFF2-40B4-BE49-F238E27FC236}">
                <a16:creationId xmlns:a16="http://schemas.microsoft.com/office/drawing/2014/main" id="{261CC35D-B887-B8CF-6A81-9A9EB8256A44}"/>
              </a:ext>
            </a:extLst>
          </p:cNvPr>
          <p:cNvSpPr/>
          <p:nvPr/>
        </p:nvSpPr>
        <p:spPr>
          <a:xfrm>
            <a:off x="7424803" y="4761781"/>
            <a:ext cx="1440000" cy="1800000"/>
          </a:xfrm>
          <a:prstGeom prst="rect">
            <a:avLst/>
          </a:prstGeom>
          <a:pattFill prst="solidDmnd">
            <a:fgClr>
              <a:schemeClr val="accent1"/>
            </a:fgClr>
            <a:bgClr>
              <a:schemeClr val="tx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grpSp>
        <p:nvGrpSpPr>
          <p:cNvPr id="39" name="carta">
            <a:extLst>
              <a:ext uri="{FF2B5EF4-FFF2-40B4-BE49-F238E27FC236}">
                <a16:creationId xmlns:a16="http://schemas.microsoft.com/office/drawing/2014/main" id="{FE74FF4A-CDB6-5303-9A29-0BF6D8369E6E}"/>
              </a:ext>
            </a:extLst>
          </p:cNvPr>
          <p:cNvGrpSpPr/>
          <p:nvPr/>
        </p:nvGrpSpPr>
        <p:grpSpPr>
          <a:xfrm>
            <a:off x="5359293" y="576600"/>
            <a:ext cx="1440000" cy="1800000"/>
            <a:chOff x="1159497" y="556180"/>
            <a:chExt cx="1440000" cy="1800000"/>
          </a:xfrm>
        </p:grpSpPr>
        <p:sp>
          <p:nvSpPr>
            <p:cNvPr id="40" name="Rectángulo 39">
              <a:extLst>
                <a:ext uri="{FF2B5EF4-FFF2-40B4-BE49-F238E27FC236}">
                  <a16:creationId xmlns:a16="http://schemas.microsoft.com/office/drawing/2014/main" id="{8942DC79-09AC-D0F0-09E4-C49005CA695B}"/>
                </a:ext>
              </a:extLst>
            </p:cNvPr>
            <p:cNvSpPr/>
            <p:nvPr/>
          </p:nvSpPr>
          <p:spPr>
            <a:xfrm>
              <a:off x="1159497" y="556180"/>
              <a:ext cx="1440000" cy="1800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41" name="Imagen 40">
              <a:extLst>
                <a:ext uri="{FF2B5EF4-FFF2-40B4-BE49-F238E27FC236}">
                  <a16:creationId xmlns:a16="http://schemas.microsoft.com/office/drawing/2014/main" id="{DF960C78-0340-6429-AD29-9BF4CB727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9435" y="928278"/>
              <a:ext cx="923827" cy="1055802"/>
            </a:xfrm>
            <a:prstGeom prst="rect">
              <a:avLst/>
            </a:prstGeom>
          </p:spPr>
        </p:pic>
      </p:grpSp>
      <p:sp>
        <p:nvSpPr>
          <p:cNvPr id="42" name="tapa">
            <a:extLst>
              <a:ext uri="{FF2B5EF4-FFF2-40B4-BE49-F238E27FC236}">
                <a16:creationId xmlns:a16="http://schemas.microsoft.com/office/drawing/2014/main" id="{CDD2C935-4E8B-4EAA-60EA-6C1001032536}"/>
              </a:ext>
            </a:extLst>
          </p:cNvPr>
          <p:cNvSpPr/>
          <p:nvPr/>
        </p:nvSpPr>
        <p:spPr>
          <a:xfrm>
            <a:off x="5351902" y="576600"/>
            <a:ext cx="1440000" cy="1800000"/>
          </a:xfrm>
          <a:prstGeom prst="rect">
            <a:avLst/>
          </a:prstGeom>
          <a:pattFill prst="solidDmnd">
            <a:fgClr>
              <a:schemeClr val="accent1"/>
            </a:fgClr>
            <a:bgClr>
              <a:schemeClr val="tx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grpSp>
        <p:nvGrpSpPr>
          <p:cNvPr id="43" name="carta">
            <a:extLst>
              <a:ext uri="{FF2B5EF4-FFF2-40B4-BE49-F238E27FC236}">
                <a16:creationId xmlns:a16="http://schemas.microsoft.com/office/drawing/2014/main" id="{D87CDF10-D10A-976A-96E7-E7E7A8244081}"/>
              </a:ext>
            </a:extLst>
          </p:cNvPr>
          <p:cNvGrpSpPr/>
          <p:nvPr/>
        </p:nvGrpSpPr>
        <p:grpSpPr>
          <a:xfrm>
            <a:off x="5490427" y="2651284"/>
            <a:ext cx="1440000" cy="1800000"/>
            <a:chOff x="1159497" y="556180"/>
            <a:chExt cx="1440000" cy="1800000"/>
          </a:xfrm>
        </p:grpSpPr>
        <p:sp>
          <p:nvSpPr>
            <p:cNvPr id="44" name="Rectángulo 43">
              <a:extLst>
                <a:ext uri="{FF2B5EF4-FFF2-40B4-BE49-F238E27FC236}">
                  <a16:creationId xmlns:a16="http://schemas.microsoft.com/office/drawing/2014/main" id="{B7F11E52-67D9-AAF8-B144-8E12ECB5C526}"/>
                </a:ext>
              </a:extLst>
            </p:cNvPr>
            <p:cNvSpPr/>
            <p:nvPr/>
          </p:nvSpPr>
          <p:spPr>
            <a:xfrm>
              <a:off x="1159497" y="556180"/>
              <a:ext cx="1440000" cy="1800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45" name="Imagen 44">
              <a:extLst>
                <a:ext uri="{FF2B5EF4-FFF2-40B4-BE49-F238E27FC236}">
                  <a16:creationId xmlns:a16="http://schemas.microsoft.com/office/drawing/2014/main" id="{968C548E-631E-9789-E57C-1E10FF2F0A4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542986" y="928278"/>
              <a:ext cx="816724" cy="1055802"/>
            </a:xfrm>
            <a:prstGeom prst="rect">
              <a:avLst/>
            </a:prstGeom>
          </p:spPr>
        </p:pic>
      </p:grpSp>
      <p:sp>
        <p:nvSpPr>
          <p:cNvPr id="46" name="tapa">
            <a:extLst>
              <a:ext uri="{FF2B5EF4-FFF2-40B4-BE49-F238E27FC236}">
                <a16:creationId xmlns:a16="http://schemas.microsoft.com/office/drawing/2014/main" id="{832A7808-B7AF-0591-C8AA-CDA92E6FE535}"/>
              </a:ext>
            </a:extLst>
          </p:cNvPr>
          <p:cNvSpPr/>
          <p:nvPr/>
        </p:nvSpPr>
        <p:spPr>
          <a:xfrm>
            <a:off x="5488856" y="2634196"/>
            <a:ext cx="1440000" cy="1800000"/>
          </a:xfrm>
          <a:prstGeom prst="rect">
            <a:avLst/>
          </a:prstGeom>
          <a:pattFill prst="solidDmnd">
            <a:fgClr>
              <a:schemeClr val="accent1"/>
            </a:fgClr>
            <a:bgClr>
              <a:schemeClr val="tx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grpSp>
        <p:nvGrpSpPr>
          <p:cNvPr id="47" name="carta">
            <a:extLst>
              <a:ext uri="{FF2B5EF4-FFF2-40B4-BE49-F238E27FC236}">
                <a16:creationId xmlns:a16="http://schemas.microsoft.com/office/drawing/2014/main" id="{AE759E3D-DE75-4243-601B-4C5832B41D1C}"/>
              </a:ext>
            </a:extLst>
          </p:cNvPr>
          <p:cNvGrpSpPr/>
          <p:nvPr/>
        </p:nvGrpSpPr>
        <p:grpSpPr>
          <a:xfrm>
            <a:off x="7412654" y="2589684"/>
            <a:ext cx="1440000" cy="1800000"/>
            <a:chOff x="1159497" y="556180"/>
            <a:chExt cx="1440000" cy="1800000"/>
          </a:xfrm>
        </p:grpSpPr>
        <p:sp>
          <p:nvSpPr>
            <p:cNvPr id="48" name="Rectángulo 47">
              <a:extLst>
                <a:ext uri="{FF2B5EF4-FFF2-40B4-BE49-F238E27FC236}">
                  <a16:creationId xmlns:a16="http://schemas.microsoft.com/office/drawing/2014/main" id="{84C2B974-EE78-BE88-4BE5-4381BB753E5E}"/>
                </a:ext>
              </a:extLst>
            </p:cNvPr>
            <p:cNvSpPr/>
            <p:nvPr/>
          </p:nvSpPr>
          <p:spPr>
            <a:xfrm>
              <a:off x="1159497" y="556180"/>
              <a:ext cx="1440000" cy="1800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49" name="Imagen 48">
              <a:extLst>
                <a:ext uri="{FF2B5EF4-FFF2-40B4-BE49-F238E27FC236}">
                  <a16:creationId xmlns:a16="http://schemas.microsoft.com/office/drawing/2014/main" id="{D5126B50-9E85-FCD7-C4E1-5431AE12FA1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89435" y="1069919"/>
              <a:ext cx="923827" cy="772519"/>
            </a:xfrm>
            <a:prstGeom prst="rect">
              <a:avLst/>
            </a:prstGeom>
          </p:spPr>
        </p:pic>
      </p:grpSp>
      <p:sp>
        <p:nvSpPr>
          <p:cNvPr id="50" name="tapa">
            <a:extLst>
              <a:ext uri="{FF2B5EF4-FFF2-40B4-BE49-F238E27FC236}">
                <a16:creationId xmlns:a16="http://schemas.microsoft.com/office/drawing/2014/main" id="{FFC7C722-A2CD-2245-67D6-E02039E70353}"/>
              </a:ext>
            </a:extLst>
          </p:cNvPr>
          <p:cNvSpPr/>
          <p:nvPr/>
        </p:nvSpPr>
        <p:spPr>
          <a:xfrm>
            <a:off x="7411083" y="2605268"/>
            <a:ext cx="1440000" cy="1800000"/>
          </a:xfrm>
          <a:prstGeom prst="rect">
            <a:avLst/>
          </a:prstGeom>
          <a:pattFill prst="solidDmnd">
            <a:fgClr>
              <a:schemeClr val="accent1"/>
            </a:fgClr>
            <a:bgClr>
              <a:schemeClr val="tx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737681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10" grpId="0" animBg="1"/>
      <p:bldP spid="10" grpId="1" animBg="1"/>
      <p:bldP spid="14" grpId="0" animBg="1"/>
      <p:bldP spid="14" grpId="1" animBg="1"/>
      <p:bldP spid="18" grpId="0" animBg="1"/>
      <p:bldP spid="18" grpId="1" animBg="1"/>
      <p:bldP spid="22" grpId="0" animBg="1"/>
      <p:bldP spid="22" grpId="1" animBg="1"/>
      <p:bldP spid="26" grpId="0" animBg="1"/>
      <p:bldP spid="26" grpId="1" animBg="1"/>
      <p:bldP spid="30" grpId="0" animBg="1"/>
      <p:bldP spid="30" grpId="1" animBg="1"/>
      <p:bldP spid="34" grpId="0" animBg="1"/>
      <p:bldP spid="34" grpId="1" animBg="1"/>
      <p:bldP spid="38" grpId="0" animBg="1"/>
      <p:bldP spid="38" grpId="1" animBg="1"/>
      <p:bldP spid="42" grpId="0" animBg="1"/>
      <p:bldP spid="42" grpId="1" animBg="1"/>
      <p:bldP spid="46" grpId="0" animBg="1"/>
      <p:bldP spid="46" grpId="1" animBg="1"/>
      <p:bldP spid="50" grpId="0" animBg="1"/>
      <p:bldP spid="50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41</TotalTime>
  <Words>5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Angel Gabriel Fajardo Garcia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Gemelas</dc:creator>
  <cp:lastModifiedBy>Gemelas</cp:lastModifiedBy>
  <cp:revision>1</cp:revision>
  <dcterms:created xsi:type="dcterms:W3CDTF">2025-11-23T05:26:50Z</dcterms:created>
  <dcterms:modified xsi:type="dcterms:W3CDTF">2025-11-23T06:08:04Z</dcterms:modified>
</cp:coreProperties>
</file>