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591-DD83-430D-804F-E37FF43DED54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A421-9812-402E-B975-54D6B982A1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968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591-DD83-430D-804F-E37FF43DED54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A421-9812-402E-B975-54D6B982A1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2477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591-DD83-430D-804F-E37FF43DED54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A421-9812-402E-B975-54D6B982A1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25077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591-DD83-430D-804F-E37FF43DED54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A421-9812-402E-B975-54D6B982A18E}" type="slidenum">
              <a:rPr lang="es-GT" smtClean="0"/>
              <a:t>‹Nº›</a:t>
            </a:fld>
            <a:endParaRPr lang="es-GT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5846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591-DD83-430D-804F-E37FF43DED54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A421-9812-402E-B975-54D6B982A1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20233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591-DD83-430D-804F-E37FF43DED54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A421-9812-402E-B975-54D6B982A1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1491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591-DD83-430D-804F-E37FF43DED54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A421-9812-402E-B975-54D6B982A1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0729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591-DD83-430D-804F-E37FF43DED54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A421-9812-402E-B975-54D6B982A1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4490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591-DD83-430D-804F-E37FF43DED54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A421-9812-402E-B975-54D6B982A1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7072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591-DD83-430D-804F-E37FF43DED54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A421-9812-402E-B975-54D6B982A1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7214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591-DD83-430D-804F-E37FF43DED54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A421-9812-402E-B975-54D6B982A1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082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591-DD83-430D-804F-E37FF43DED54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A421-9812-402E-B975-54D6B982A1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2250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591-DD83-430D-804F-E37FF43DED54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A421-9812-402E-B975-54D6B982A1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7354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591-DD83-430D-804F-E37FF43DED54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A421-9812-402E-B975-54D6B982A1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430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591-DD83-430D-804F-E37FF43DED54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A421-9812-402E-B975-54D6B982A1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7501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591-DD83-430D-804F-E37FF43DED54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A421-9812-402E-B975-54D6B982A1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859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591-DD83-430D-804F-E37FF43DED54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A421-9812-402E-B975-54D6B982A1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991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B443591-DD83-430D-804F-E37FF43DED54}" type="datetimeFigureOut">
              <a:rPr lang="es-GT" smtClean="0"/>
              <a:t>22/11/2025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AEBA421-9812-402E-B975-54D6B982A1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11867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6A9D2-C77E-48F1-97A5-1CF7F6352F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Bajo rendimiento de notas estudiantiles en la actualidad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1B26C9-68AC-2474-3AA6-58AA1AF1B6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/>
              <a:t>Angel</a:t>
            </a:r>
            <a:r>
              <a:rPr lang="es-MX" dirty="0"/>
              <a:t> Gabriel Fajardo </a:t>
            </a:r>
            <a:r>
              <a:rPr lang="es-MX" dirty="0" err="1"/>
              <a:t>Garcia</a:t>
            </a:r>
            <a:endParaRPr lang="es-MX" dirty="0"/>
          </a:p>
          <a:p>
            <a:r>
              <a:rPr lang="es-MX" dirty="0"/>
              <a:t>A1819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9030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8B5D3-7E06-C02C-0F15-1916F64F4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Bajo rendimiento de notas estudiantiles en la actualidad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AAB78C-F3CC-F412-3022-FDF54B20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280555" cy="4358359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El bajo rendimiento en una escuela puede ser por  llevar una vida con problemas como familiares de salud o mentales, bastantes veces son mas que todo por no tener dominio propio y dejar que la </a:t>
            </a:r>
            <a:r>
              <a:rPr lang="es-MX" dirty="0" err="1">
                <a:solidFill>
                  <a:schemeClr val="tx1"/>
                </a:solidFill>
              </a:rPr>
              <a:t>wevoneria</a:t>
            </a:r>
            <a:r>
              <a:rPr lang="es-MX" dirty="0">
                <a:solidFill>
                  <a:schemeClr val="tx1"/>
                </a:solidFill>
              </a:rPr>
              <a:t> gane</a:t>
            </a:r>
          </a:p>
          <a:p>
            <a:endParaRPr lang="es-MX" dirty="0"/>
          </a:p>
          <a:p>
            <a:endParaRPr lang="es-MX" dirty="0"/>
          </a:p>
          <a:p>
            <a:pPr marL="36900" indent="0">
              <a:buNone/>
            </a:pPr>
            <a:endParaRPr lang="es-MX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34A7098-047A-8C51-FBF4-12B064F1CB34}"/>
              </a:ext>
            </a:extLst>
          </p:cNvPr>
          <p:cNvSpPr txBox="1">
            <a:spLocks/>
          </p:cNvSpPr>
          <p:nvPr/>
        </p:nvSpPr>
        <p:spPr>
          <a:xfrm>
            <a:off x="5638015" y="2015731"/>
            <a:ext cx="4280555" cy="435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DA1CFA4-886F-7EA0-F6BD-D0F4C0592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720" y="2397459"/>
            <a:ext cx="3679190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9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694B3-BD16-EA9B-344A-464BFA33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CAUSAS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2EBFE7-27A4-6711-7791-A36E18FA8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Problemas de aprendizaje</a:t>
            </a:r>
          </a:p>
          <a:p>
            <a:r>
              <a:rPr lang="es-MX" dirty="0"/>
              <a:t>Entorno familiar</a:t>
            </a:r>
          </a:p>
          <a:p>
            <a:r>
              <a:rPr lang="es-MX" dirty="0" err="1"/>
              <a:t>Metodologias</a:t>
            </a:r>
            <a:r>
              <a:rPr lang="es-MX" dirty="0"/>
              <a:t> de enseñanza</a:t>
            </a:r>
            <a:endParaRPr lang="es-GT" dirty="0"/>
          </a:p>
          <a:p>
            <a:r>
              <a:rPr lang="es-GT" dirty="0"/>
              <a:t>No tener apoyo parental</a:t>
            </a:r>
            <a:endParaRPr lang="es-MX" dirty="0"/>
          </a:p>
          <a:p>
            <a:r>
              <a:rPr lang="es-MX" dirty="0"/>
              <a:t>Acoso escolar</a:t>
            </a:r>
          </a:p>
          <a:p>
            <a:r>
              <a:rPr lang="es-MX" dirty="0" err="1"/>
              <a:t>Presion</a:t>
            </a:r>
            <a:r>
              <a:rPr lang="es-MX" dirty="0"/>
              <a:t> </a:t>
            </a:r>
            <a:r>
              <a:rPr lang="es-MX" dirty="0" err="1"/>
              <a:t>academica</a:t>
            </a:r>
            <a:endParaRPr lang="es-MX" dirty="0"/>
          </a:p>
          <a:p>
            <a:r>
              <a:rPr lang="es-MX" dirty="0"/>
              <a:t>Salud mental</a:t>
            </a:r>
          </a:p>
          <a:p>
            <a:r>
              <a:rPr lang="es-MX" dirty="0"/>
              <a:t>Falta de interés</a:t>
            </a:r>
          </a:p>
          <a:p>
            <a:endParaRPr lang="es-GT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BEAE33-F118-AA0D-FD96-6E86613CE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895" y="2024062"/>
            <a:ext cx="508698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63D2C-1667-7852-502C-FAA61684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CONSECUENSIAS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4CA9BB-9816-36FC-738D-B2CCA8301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Ansiedad y </a:t>
            </a:r>
            <a:r>
              <a:rPr lang="es-MX" dirty="0" err="1"/>
              <a:t>deprecion</a:t>
            </a:r>
            <a:endParaRPr lang="es-MX" dirty="0"/>
          </a:p>
          <a:p>
            <a:r>
              <a:rPr lang="es-MX" dirty="0"/>
              <a:t>Fracaso escolar</a:t>
            </a:r>
          </a:p>
          <a:p>
            <a:r>
              <a:rPr lang="es-MX" dirty="0"/>
              <a:t>Soledad</a:t>
            </a:r>
          </a:p>
          <a:p>
            <a:r>
              <a:rPr lang="es-MX" dirty="0"/>
              <a:t>Autoconcepto negativo </a:t>
            </a:r>
          </a:p>
          <a:p>
            <a:r>
              <a:rPr lang="es-MX" dirty="0"/>
              <a:t>Baja autoestima</a:t>
            </a:r>
          </a:p>
          <a:p>
            <a:r>
              <a:rPr lang="es-MX" dirty="0"/>
              <a:t>No conseguir un buen trabajo</a:t>
            </a:r>
          </a:p>
          <a:p>
            <a:r>
              <a:rPr lang="es-MX" dirty="0"/>
              <a:t>Baja</a:t>
            </a:r>
          </a:p>
          <a:p>
            <a:r>
              <a:rPr lang="es-MX" dirty="0"/>
              <a:t>No tener popularidad en buenos empleos</a:t>
            </a:r>
          </a:p>
          <a:p>
            <a:endParaRPr lang="es-GT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6EF7C0-BACC-7716-5B6E-02A982610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840" y="1128712"/>
            <a:ext cx="364744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6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FED44-05CB-E005-5721-C268E3E20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PREVENCION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81D1E1-069B-FB9F-E92D-308819F46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Comunicación</a:t>
            </a:r>
          </a:p>
          <a:p>
            <a:r>
              <a:rPr lang="es-MX" dirty="0"/>
              <a:t>Apoyo</a:t>
            </a:r>
          </a:p>
          <a:p>
            <a:r>
              <a:rPr lang="es-MX" dirty="0"/>
              <a:t>Establecer rutinas</a:t>
            </a:r>
          </a:p>
          <a:p>
            <a:r>
              <a:rPr lang="es-MX" dirty="0"/>
              <a:t>Salud física</a:t>
            </a:r>
          </a:p>
          <a:p>
            <a:r>
              <a:rPr lang="es-MX" dirty="0"/>
              <a:t>Salud emocional</a:t>
            </a:r>
          </a:p>
          <a:p>
            <a:r>
              <a:rPr lang="es-MX" dirty="0"/>
              <a:t>Elevar el interés</a:t>
            </a:r>
          </a:p>
          <a:p>
            <a:r>
              <a:rPr lang="es-MX" dirty="0"/>
              <a:t>Tener motivación</a:t>
            </a:r>
          </a:p>
          <a:p>
            <a:r>
              <a:rPr lang="es-MX" dirty="0"/>
              <a:t>Ser organizado</a:t>
            </a:r>
          </a:p>
          <a:p>
            <a:endParaRPr lang="es-MX" dirty="0"/>
          </a:p>
          <a:p>
            <a:endParaRPr lang="es-GT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503A9C-B291-7B91-A1D8-945EE0E95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660" y="1825625"/>
            <a:ext cx="4406900" cy="29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0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Pizarr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30</TotalTime>
  <Words>120</Words>
  <Application>Microsoft Office PowerPoint</Application>
  <PresentationFormat>Panorámica</PresentationFormat>
  <Paragraphs>34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Calisto MT</vt:lpstr>
      <vt:lpstr>Wingdings 2</vt:lpstr>
      <vt:lpstr>Pizarra</vt:lpstr>
      <vt:lpstr>Bajo rendimiento de notas estudiantiles en la actualidad</vt:lpstr>
      <vt:lpstr>Bajo rendimiento de notas estudiantiles en la actualidad</vt:lpstr>
      <vt:lpstr>CAUSAS</vt:lpstr>
      <vt:lpstr>CONSECUENSIAS</vt:lpstr>
      <vt:lpstr>PREVENCION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Gemelas</dc:creator>
  <cp:lastModifiedBy>Gemelas</cp:lastModifiedBy>
  <cp:revision>2</cp:revision>
  <dcterms:created xsi:type="dcterms:W3CDTF">2025-11-23T03:17:51Z</dcterms:created>
  <dcterms:modified xsi:type="dcterms:W3CDTF">2025-11-23T03:48:49Z</dcterms:modified>
</cp:coreProperties>
</file>