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21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020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005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678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62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86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789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936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214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513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862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FF120-3444-49BD-B08A-A4BEE4CA511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9C76-6EF3-418D-BBAF-4768B1C5F8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25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Cristopher </a:t>
            </a:r>
            <a:r>
              <a:rPr lang="es-GT" dirty="0" err="1" smtClean="0"/>
              <a:t>Pichilla</a:t>
            </a:r>
            <a:r>
              <a:rPr lang="es-GT" dirty="0" smtClean="0"/>
              <a:t> </a:t>
            </a:r>
            <a:br>
              <a:rPr lang="es-GT" dirty="0" smtClean="0"/>
            </a:br>
            <a:r>
              <a:rPr lang="es-GT" dirty="0" smtClean="0"/>
              <a:t>en el presente trabajo les </a:t>
            </a:r>
            <a:r>
              <a:rPr lang="es-GT" dirty="0" err="1" smtClean="0"/>
              <a:t>precento</a:t>
            </a:r>
            <a:r>
              <a:rPr lang="es-GT" dirty="0" smtClean="0"/>
              <a:t> una animación 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Ejercicio 4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87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4334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605784"/>
            <a:ext cx="3325103" cy="307848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7793" y="3106460"/>
            <a:ext cx="1389887" cy="1666708"/>
          </a:xfrm>
          <a:prstGeom prst="rect">
            <a:avLst/>
          </a:prstGeom>
        </p:spPr>
      </p:pic>
      <p:sp>
        <p:nvSpPr>
          <p:cNvPr id="7" name="Llamada rectangular 6"/>
          <p:cNvSpPr/>
          <p:nvPr/>
        </p:nvSpPr>
        <p:spPr>
          <a:xfrm>
            <a:off x="4754880" y="1704380"/>
            <a:ext cx="2426208" cy="140208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Soy </a:t>
            </a:r>
            <a:r>
              <a:rPr lang="es-GT" dirty="0" err="1" smtClean="0"/>
              <a:t>caparecita</a:t>
            </a:r>
            <a:r>
              <a:rPr lang="es-GT" dirty="0" smtClean="0"/>
              <a:t> Roja y voy a ver a  mi abuelita</a:t>
            </a:r>
            <a:endParaRPr lang="es-GT" dirty="0"/>
          </a:p>
        </p:txBody>
      </p:sp>
      <p:sp>
        <p:nvSpPr>
          <p:cNvPr id="8" name="Llamada rectangular 7"/>
          <p:cNvSpPr/>
          <p:nvPr/>
        </p:nvSpPr>
        <p:spPr>
          <a:xfrm>
            <a:off x="5608320" y="1593402"/>
            <a:ext cx="1572768" cy="83335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 </a:t>
            </a:r>
            <a:r>
              <a:rPr lang="es-GT" dirty="0" smtClean="0"/>
              <a:t> Oh!! Un lobo!!</a:t>
            </a:r>
            <a:endParaRPr lang="es-GT" dirty="0"/>
          </a:p>
        </p:txBody>
      </p:sp>
      <p:sp>
        <p:nvSpPr>
          <p:cNvPr id="11" name="Llamada rectangular 10"/>
          <p:cNvSpPr/>
          <p:nvPr/>
        </p:nvSpPr>
        <p:spPr>
          <a:xfrm>
            <a:off x="7510272" y="2572512"/>
            <a:ext cx="2023872" cy="87782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Hola!! </a:t>
            </a:r>
          </a:p>
          <a:p>
            <a:pPr algn="ctr"/>
            <a:r>
              <a:rPr lang="es-GT" dirty="0" smtClean="0"/>
              <a:t>¿Que llevas en tu canasta?</a:t>
            </a:r>
            <a:endParaRPr lang="es-GT" dirty="0"/>
          </a:p>
        </p:txBody>
      </p:sp>
      <p:sp>
        <p:nvSpPr>
          <p:cNvPr id="12" name="Llamada rectangular 11"/>
          <p:cNvSpPr/>
          <p:nvPr/>
        </p:nvSpPr>
        <p:spPr>
          <a:xfrm>
            <a:off x="7613904" y="2010079"/>
            <a:ext cx="2072640" cy="124413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¿Me das un poco de  comida?</a:t>
            </a:r>
            <a:endParaRPr lang="es-GT" b="1" dirty="0"/>
          </a:p>
        </p:txBody>
      </p:sp>
    </p:spTree>
    <p:extLst>
      <p:ext uri="{BB962C8B-B14F-4D97-AF65-F5344CB8AC3E}">
        <p14:creationId xmlns:p14="http://schemas.microsoft.com/office/powerpoint/2010/main" val="368410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 0.067 C -0.049 0.081 -0.054 0.102 -0.054 0.124 C -0.054 0.149 -0.049 0.169 -0.04 0.183 L 0 0.25 E" pathEditMode="relative" ptsTypes="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37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Cristopher Pichilla  en el presente trabajo les precento una animación 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4</cp:revision>
  <dcterms:created xsi:type="dcterms:W3CDTF">2025-11-03T18:19:58Z</dcterms:created>
  <dcterms:modified xsi:type="dcterms:W3CDTF">2025-11-03T18:42:35Z</dcterms:modified>
</cp:coreProperties>
</file>