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858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507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8940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138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2206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730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224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653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0464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300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67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7FF36-4707-4AA2-9E64-5E837DE84BE2}" type="datetimeFigureOut">
              <a:rPr lang="es-GT" smtClean="0"/>
              <a:t>03/11/2025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B2DD4-F280-4B1C-85E8-C2D18AD9749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6314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Cristopher </a:t>
            </a:r>
            <a:r>
              <a:rPr lang="es-GT" dirty="0" err="1" smtClean="0"/>
              <a:t>Pichilla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Ejercicio 4   </a:t>
            </a:r>
          </a:p>
          <a:p>
            <a:endParaRPr lang="es-GT" dirty="0"/>
          </a:p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Tranquilo de </a:t>
            </a:r>
            <a:r>
              <a:rPr lang="es-GT" dirty="0" err="1" smtClean="0"/>
              <a:t>baquet</a:t>
            </a:r>
            <a:r>
              <a:rPr lang="es-GT" dirty="0" smtClean="0"/>
              <a:t> con los amigos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7789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" y="97536"/>
            <a:ext cx="12192000" cy="68580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5332" y="3753924"/>
            <a:ext cx="3076956" cy="211707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8176" y="3803074"/>
            <a:ext cx="2143125" cy="2143125"/>
          </a:xfrm>
          <a:prstGeom prst="rect">
            <a:avLst/>
          </a:prstGeom>
        </p:spPr>
      </p:pic>
      <p:sp>
        <p:nvSpPr>
          <p:cNvPr id="5" name="Llamada ovalada 4"/>
          <p:cNvSpPr/>
          <p:nvPr/>
        </p:nvSpPr>
        <p:spPr>
          <a:xfrm>
            <a:off x="4559618" y="4094157"/>
            <a:ext cx="1414272" cy="71830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 te voy ganar !</a:t>
            </a:r>
            <a:endParaRPr lang="es-GT" dirty="0"/>
          </a:p>
        </p:txBody>
      </p:sp>
      <p:sp>
        <p:nvSpPr>
          <p:cNvPr id="7" name="Llamada ovalada 6"/>
          <p:cNvSpPr/>
          <p:nvPr/>
        </p:nvSpPr>
        <p:spPr>
          <a:xfrm flipH="1">
            <a:off x="4876383" y="4198533"/>
            <a:ext cx="1170146" cy="65152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No lo creo!!!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8878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7037E-7 L 0.00117 0.10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8 0.1088 L 0.09974 0.12847 " pathEditMode="fixed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3.7037E-7 L 0.00312 0.131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Cristopher Pichilla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3</cp:revision>
  <dcterms:created xsi:type="dcterms:W3CDTF">2025-11-03T18:55:01Z</dcterms:created>
  <dcterms:modified xsi:type="dcterms:W3CDTF">2025-11-03T19:06:01Z</dcterms:modified>
</cp:coreProperties>
</file>