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9D99-DBC4-45A5-B05F-B4A894503C5B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F1F3-60E1-4CF3-A378-35390D823A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0130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9D99-DBC4-45A5-B05F-B4A894503C5B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F1F3-60E1-4CF3-A378-35390D823A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79804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9D99-DBC4-45A5-B05F-B4A894503C5B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F1F3-60E1-4CF3-A378-35390D823A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1510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9D99-DBC4-45A5-B05F-B4A894503C5B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F1F3-60E1-4CF3-A378-35390D823A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0242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9D99-DBC4-45A5-B05F-B4A894503C5B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F1F3-60E1-4CF3-A378-35390D823A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5930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9D99-DBC4-45A5-B05F-B4A894503C5B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F1F3-60E1-4CF3-A378-35390D823A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5804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9D99-DBC4-45A5-B05F-B4A894503C5B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F1F3-60E1-4CF3-A378-35390D823A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76710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9D99-DBC4-45A5-B05F-B4A894503C5B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F1F3-60E1-4CF3-A378-35390D823A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8373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9D99-DBC4-45A5-B05F-B4A894503C5B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F1F3-60E1-4CF3-A378-35390D823A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5874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9D99-DBC4-45A5-B05F-B4A894503C5B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F1F3-60E1-4CF3-A378-35390D823A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2788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9D99-DBC4-45A5-B05F-B4A894503C5B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F1F3-60E1-4CF3-A378-35390D823A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6184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49D99-DBC4-45A5-B05F-B4A894503C5B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CF1F3-60E1-4CF3-A378-35390D823A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055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Elvis Danilo </a:t>
            </a:r>
            <a:r>
              <a:rPr lang="es-GT" dirty="0" err="1" smtClean="0"/>
              <a:t>Puaque</a:t>
            </a:r>
            <a:r>
              <a:rPr lang="es-GT" dirty="0" smtClean="0"/>
              <a:t> </a:t>
            </a:r>
            <a:r>
              <a:rPr lang="es-GT" dirty="0" err="1" smtClean="0"/>
              <a:t>Yuman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4to bachillerato en </a:t>
            </a:r>
            <a:r>
              <a:rPr lang="es-GT" smtClean="0"/>
              <a:t>Computacion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480228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Juventus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30738" y="1473200"/>
            <a:ext cx="1422400" cy="1422400"/>
          </a:xfrm>
          <a:prstGeom prst="rect">
            <a:avLst/>
          </a:prstGeom>
        </p:spPr>
      </p:pic>
      <p:pic>
        <p:nvPicPr>
          <p:cNvPr id="3" name="Tapa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30738" y="1514790"/>
            <a:ext cx="1524264" cy="1422400"/>
          </a:xfrm>
          <a:prstGeom prst="rect">
            <a:avLst/>
          </a:prstGeom>
        </p:spPr>
      </p:pic>
      <p:pic>
        <p:nvPicPr>
          <p:cNvPr id="4" name="Juventus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53572" y="1473200"/>
            <a:ext cx="1422400" cy="1422400"/>
          </a:xfrm>
          <a:prstGeom prst="rect">
            <a:avLst/>
          </a:prstGeom>
        </p:spPr>
      </p:pic>
      <p:pic>
        <p:nvPicPr>
          <p:cNvPr id="5" name="Tapa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53572" y="1473200"/>
            <a:ext cx="1524264" cy="1422400"/>
          </a:xfrm>
          <a:prstGeom prst="rect">
            <a:avLst/>
          </a:prstGeom>
        </p:spPr>
      </p:pic>
      <p:pic>
        <p:nvPicPr>
          <p:cNvPr id="7" name="Real Madrid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30738" y="3939672"/>
            <a:ext cx="1422400" cy="1346800"/>
          </a:xfrm>
          <a:prstGeom prst="rect">
            <a:avLst/>
          </a:prstGeom>
        </p:spPr>
      </p:pic>
      <p:pic>
        <p:nvPicPr>
          <p:cNvPr id="8" name="Tapa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77113" y="3939672"/>
            <a:ext cx="1524264" cy="1422400"/>
          </a:xfrm>
          <a:prstGeom prst="rect">
            <a:avLst/>
          </a:prstGeom>
        </p:spPr>
      </p:pic>
      <p:pic>
        <p:nvPicPr>
          <p:cNvPr id="9" name="Real madrid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53572" y="4114770"/>
            <a:ext cx="1422400" cy="1346800"/>
          </a:xfrm>
          <a:prstGeom prst="rect">
            <a:avLst/>
          </a:prstGeom>
        </p:spPr>
      </p:pic>
      <p:pic>
        <p:nvPicPr>
          <p:cNvPr id="10" name="Tapa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02640" y="3939672"/>
            <a:ext cx="1524264" cy="1422400"/>
          </a:xfrm>
          <a:prstGeom prst="rect">
            <a:avLst/>
          </a:prstGeom>
        </p:spPr>
      </p:pic>
      <p:pic>
        <p:nvPicPr>
          <p:cNvPr id="19" name="Ps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071" y="1478604"/>
            <a:ext cx="1422400" cy="1422400"/>
          </a:xfrm>
          <a:prstGeom prst="rect">
            <a:avLst/>
          </a:prstGeom>
        </p:spPr>
      </p:pic>
      <p:pic>
        <p:nvPicPr>
          <p:cNvPr id="20" name="Tapa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6207" y="1473200"/>
            <a:ext cx="1524264" cy="1422400"/>
          </a:xfrm>
          <a:prstGeom prst="rect">
            <a:avLst/>
          </a:prstGeom>
        </p:spPr>
      </p:pic>
      <p:pic>
        <p:nvPicPr>
          <p:cNvPr id="21" name="Psg 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34166" y="1473200"/>
            <a:ext cx="1422400" cy="1422400"/>
          </a:xfrm>
          <a:prstGeom prst="rect">
            <a:avLst/>
          </a:prstGeom>
        </p:spPr>
      </p:pic>
      <p:pic>
        <p:nvPicPr>
          <p:cNvPr id="22" name="Tapa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17257" y="1473200"/>
            <a:ext cx="1524264" cy="1422400"/>
          </a:xfrm>
          <a:prstGeom prst="rect">
            <a:avLst/>
          </a:prstGeom>
        </p:spPr>
      </p:pic>
      <p:pic>
        <p:nvPicPr>
          <p:cNvPr id="23" name="Barcelona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071" y="3939672"/>
            <a:ext cx="1328922" cy="1346800"/>
          </a:xfrm>
          <a:prstGeom prst="rect">
            <a:avLst/>
          </a:prstGeom>
        </p:spPr>
      </p:pic>
      <p:pic>
        <p:nvPicPr>
          <p:cNvPr id="24" name="Tapa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8902" y="3864072"/>
            <a:ext cx="1524264" cy="1422400"/>
          </a:xfrm>
          <a:prstGeom prst="rect">
            <a:avLst/>
          </a:prstGeom>
        </p:spPr>
      </p:pic>
      <p:pic>
        <p:nvPicPr>
          <p:cNvPr id="25" name="barcelona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80905" y="3939672"/>
            <a:ext cx="1328922" cy="1346800"/>
          </a:xfrm>
          <a:prstGeom prst="rect">
            <a:avLst/>
          </a:prstGeom>
        </p:spPr>
      </p:pic>
      <p:pic>
        <p:nvPicPr>
          <p:cNvPr id="26" name="Tapa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86839" y="3939672"/>
            <a:ext cx="1524264" cy="142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018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5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5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25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5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"/>
                            </p:stCondLst>
                            <p:childTnLst>
                              <p:par>
                                <p:cTn id="21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"/>
                            </p:stCondLst>
                            <p:childTnLst>
                              <p:par>
                                <p:cTn id="3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25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5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"/>
                            </p:stCondLst>
                            <p:childTnLst>
                              <p:par>
                                <p:cTn id="43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50"/>
                            </p:stCondLst>
                            <p:childTnLst>
                              <p:par>
                                <p:cTn id="5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"/>
                            </p:stCondLst>
                            <p:childTnLst>
                              <p:par>
                                <p:cTn id="6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2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"/>
                            </p:stCondLst>
                            <p:childTnLst>
                              <p:par>
                                <p:cTn id="76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2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50"/>
                            </p:stCondLst>
                            <p:childTnLst>
                              <p:par>
                                <p:cTn id="8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50"/>
                            </p:stCondLst>
                            <p:childTnLst>
                              <p:par>
                                <p:cTn id="98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50"/>
                            </p:stCondLst>
                            <p:childTnLst>
                              <p:par>
                                <p:cTn id="10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6" dur="25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5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50"/>
                            </p:stCondLst>
                            <p:childTnLst>
                              <p:par>
                                <p:cTn id="12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7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50"/>
                            </p:stCondLst>
                            <p:childTnLst>
                              <p:par>
                                <p:cTn id="131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5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"/>
                            </p:stCondLst>
                            <p:childTnLst>
                              <p:par>
                                <p:cTn id="14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9" dur="25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25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50"/>
                            </p:stCondLst>
                            <p:childTnLst>
                              <p:par>
                                <p:cTn id="153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0" dur="25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25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250"/>
                            </p:stCondLst>
                            <p:childTnLst>
                              <p:par>
                                <p:cTn id="16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1" dur="25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5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50"/>
                            </p:stCondLst>
                            <p:childTnLst>
                              <p:par>
                                <p:cTn id="17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8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Elvis Danilo Puaque Yuman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GNet</dc:creator>
  <cp:lastModifiedBy>GNet</cp:lastModifiedBy>
  <cp:revision>5</cp:revision>
  <dcterms:created xsi:type="dcterms:W3CDTF">2025-11-10T16:17:39Z</dcterms:created>
  <dcterms:modified xsi:type="dcterms:W3CDTF">2025-11-10T16:46:52Z</dcterms:modified>
</cp:coreProperties>
</file>