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90" d="100"/>
          <a:sy n="90" d="100"/>
        </p:scale>
        <p:origin x="780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92DF2-F48D-4A1C-9622-6C78FF432EB3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62F9-3A5B-4E00-AF8D-C3A900935B4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9207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92DF2-F48D-4A1C-9622-6C78FF432EB3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62F9-3A5B-4E00-AF8D-C3A900935B4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1457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92DF2-F48D-4A1C-9622-6C78FF432EB3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62F9-3A5B-4E00-AF8D-C3A900935B4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7287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92DF2-F48D-4A1C-9622-6C78FF432EB3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62F9-3A5B-4E00-AF8D-C3A900935B4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1576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92DF2-F48D-4A1C-9622-6C78FF432EB3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62F9-3A5B-4E00-AF8D-C3A900935B4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0610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92DF2-F48D-4A1C-9622-6C78FF432EB3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62F9-3A5B-4E00-AF8D-C3A900935B4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534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92DF2-F48D-4A1C-9622-6C78FF432EB3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62F9-3A5B-4E00-AF8D-C3A900935B4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98851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92DF2-F48D-4A1C-9622-6C78FF432EB3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62F9-3A5B-4E00-AF8D-C3A900935B4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1608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92DF2-F48D-4A1C-9622-6C78FF432EB3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62F9-3A5B-4E00-AF8D-C3A900935B4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1775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92DF2-F48D-4A1C-9622-6C78FF432EB3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62F9-3A5B-4E00-AF8D-C3A900935B4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515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92DF2-F48D-4A1C-9622-6C78FF432EB3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62F9-3A5B-4E00-AF8D-C3A900935B4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7013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92DF2-F48D-4A1C-9622-6C78FF432EB3}" type="datetimeFigureOut">
              <a:rPr lang="es-GT" smtClean="0"/>
              <a:t>08/11/2025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962F9-3A5B-4E00-AF8D-C3A900935B4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6684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Elvis Danilo </a:t>
            </a:r>
            <a:r>
              <a:rPr lang="es-GT" dirty="0" err="1" smtClean="0"/>
              <a:t>Puaque</a:t>
            </a:r>
            <a:r>
              <a:rPr lang="es-GT" dirty="0" smtClean="0"/>
              <a:t> </a:t>
            </a:r>
            <a:r>
              <a:rPr lang="es-GT" dirty="0" err="1" smtClean="0"/>
              <a:t>Yuman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4to Bachillerato en </a:t>
            </a:r>
            <a:r>
              <a:rPr lang="es-GT" dirty="0" err="1" smtClean="0"/>
              <a:t>computacion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1733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31088" y="3822405"/>
            <a:ext cx="1531088" cy="2690037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8800" l="3200" r="9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12292896" y="3728384"/>
            <a:ext cx="2520142" cy="2587356"/>
          </a:xfrm>
          <a:prstGeom prst="rect">
            <a:avLst/>
          </a:prstGeom>
        </p:spPr>
      </p:pic>
      <p:sp>
        <p:nvSpPr>
          <p:cNvPr id="10" name="Llamada de nube 9"/>
          <p:cNvSpPr/>
          <p:nvPr/>
        </p:nvSpPr>
        <p:spPr>
          <a:xfrm flipH="1">
            <a:off x="5997705" y="2764465"/>
            <a:ext cx="2254101" cy="132906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Hola Caperucita ¿A dónde vas?</a:t>
            </a:r>
            <a:endParaRPr lang="es-GT" dirty="0"/>
          </a:p>
        </p:txBody>
      </p:sp>
      <p:sp>
        <p:nvSpPr>
          <p:cNvPr id="11" name="Llamada ovalada 10"/>
          <p:cNvSpPr/>
          <p:nvPr/>
        </p:nvSpPr>
        <p:spPr>
          <a:xfrm>
            <a:off x="4688239" y="2695352"/>
            <a:ext cx="2032479" cy="133034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A la casa de mi abuelita</a:t>
            </a:r>
            <a:endParaRPr lang="es-GT" dirty="0"/>
          </a:p>
        </p:txBody>
      </p:sp>
      <p:sp>
        <p:nvSpPr>
          <p:cNvPr id="14" name="Llamada de nube 13"/>
          <p:cNvSpPr/>
          <p:nvPr/>
        </p:nvSpPr>
        <p:spPr>
          <a:xfrm flipH="1">
            <a:off x="5997705" y="2791047"/>
            <a:ext cx="2254101" cy="132906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¿Por qué no vienes conmigo a mi casa?</a:t>
            </a:r>
          </a:p>
        </p:txBody>
      </p:sp>
      <p:sp>
        <p:nvSpPr>
          <p:cNvPr id="16" name="Llamada ovalada 15"/>
          <p:cNvSpPr/>
          <p:nvPr/>
        </p:nvSpPr>
        <p:spPr>
          <a:xfrm>
            <a:off x="4688239" y="2721934"/>
            <a:ext cx="2032479" cy="133034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Seria estupendo pero….</a:t>
            </a:r>
            <a:endParaRPr lang="es-GT" dirty="0"/>
          </a:p>
        </p:txBody>
      </p:sp>
      <p:sp>
        <p:nvSpPr>
          <p:cNvPr id="17" name="Llamada ovalada 16"/>
          <p:cNvSpPr/>
          <p:nvPr/>
        </p:nvSpPr>
        <p:spPr>
          <a:xfrm>
            <a:off x="4688238" y="2695351"/>
            <a:ext cx="2032479" cy="133034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Tengo que llegar luego a la casa de mi abuelita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44432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4.81481E-6 L -3.125E-6 4.81481E-6 C 0.00352 -0.00047 0.00703 -0.0007 0.01055 -0.00162 C 0.01146 -0.00185 0.01224 -0.00278 0.01315 -0.00301 C 0.01784 -0.0044 0.02709 -0.00625 0.02709 -0.00625 C 0.03581 -0.00579 0.0444 -0.00463 0.05313 -0.00463 C 0.06133 -0.00463 0.0694 -0.00625 0.07761 -0.00625 C 0.07865 -0.00625 0.0875 -0.00347 0.08894 -0.00301 C 0.09245 0.00208 0.09571 0.00764 0.09935 0.0125 C 0.10052 0.01389 0.10183 0.01504 0.10287 0.01713 C 0.10482 0.02083 0.10599 0.02592 0.10808 0.0294 C 0.10899 0.03102 0.1099 0.0324 0.11068 0.03403 C 0.11198 0.03657 0.11302 0.03912 0.1142 0.0419 C 0.11485 0.04328 0.11511 0.04537 0.11589 0.04653 C 0.11693 0.04791 0.11823 0.04861 0.1194 0.04953 C 0.14571 0.04791 0.13946 0.05115 0.16394 0.03889 C 0.16888 0.03634 0.16615 0.03588 0.17005 0.03102 C 0.17201 0.0287 0.17409 0.02685 0.17617 0.02477 C 0.17722 0.02361 0.17852 0.02291 0.17956 0.02176 C 0.18034 0.02083 0.18503 0.01365 0.18659 0.0125 C 0.18776 0.01157 0.18894 0.01134 0.19011 0.01088 C 0.19154 0.01134 0.19297 0.0118 0.1944 0.0125 C 0.19532 0.01273 0.1961 0.01365 0.19701 0.01389 C 0.20026 0.01481 0.20352 0.01504 0.20664 0.01551 C 0.20808 0.01643 0.20951 0.01782 0.21107 0.01852 C 0.21446 0.02037 0.22149 0.02338 0.22149 0.02338 C 0.22175 0.02801 0.22175 0.03264 0.2224 0.03727 C 0.22279 0.04051 0.22709 0.05185 0.22761 0.05278 C 0.22826 0.05393 0.2293 0.0537 0.23021 0.0544 C 0.2375 0.05208 0.23594 0.05347 0.24414 0.0449 C 0.24492 0.04421 0.24532 0.04282 0.24597 0.0419 C 0.24792 0.03912 0.25339 0.03379 0.25469 0.03264 C 0.25886 0.02801 0.25547 0.03055 0.2599 0.02801 C 0.26224 0.02477 0.26472 0.02199 0.2668 0.01852 C 0.27084 0.01227 0.26602 0.01481 0.27123 0.0125 C 0.27357 0.01134 0.27591 0.01041 0.27813 0.00926 L 0.28164 0.00787 C 0.28841 0.00833 0.29505 0.0081 0.3017 0.00926 C 0.30417 0.00972 0.30638 0.01157 0.30873 0.0125 C 0.31042 0.01296 0.31224 0.01342 0.31394 0.01389 C 0.31901 0.0199 0.31459 0.01319 0.31745 0.02338 C 0.31836 0.02662 0.32005 0.02916 0.32097 0.03264 C 0.32175 0.03565 0.3224 0.03889 0.32357 0.0419 C 0.32422 0.04375 0.32513 0.04537 0.32617 0.04653 C 0.32774 0.04815 0.33138 0.04953 0.33138 0.04953 C 0.33282 0.04907 0.33451 0.0493 0.33581 0.04815 C 0.33894 0.04514 0.34154 0.04074 0.34453 0.03727 C 0.34532 0.03611 0.3461 0.03472 0.34714 0.03403 L 0.34974 0.03264 C 0.35287 0.02801 0.35599 0.02291 0.35925 0.01852 C 0.3642 0.01203 0.36289 0.01551 0.36797 0.01088 C 0.37852 0.00139 0.3694 0.00671 0.38112 0.00162 C 0.38255 4.81481E-6 0.38386 -0.00209 0.38542 -0.00301 C 0.38737 -0.00417 0.38959 -0.00394 0.39154 -0.00463 C 0.39401 -0.00533 0.39545 -0.00648 0.39766 -0.00764 C 0.39909 -0.00718 0.40078 -0.00741 0.40209 -0.00625 C 0.403 -0.00533 0.40339 -0.00324 0.40378 -0.00162 C 0.40417 4.81481E-6 0.40443 0.00162 0.40469 0.00301 C 0.40508 0.00625 0.40469 0.00972 0.40547 0.0125 C 0.40599 0.01389 0.40729 0.01342 0.40821 0.01389 C 0.40938 0.01551 0.41016 0.01852 0.41159 0.01852 C 0.42331 0.01944 0.4349 0.01828 0.44649 0.01713 C 0.4517 0.01643 0.45209 0.01365 0.45612 0.01088 C 0.45964 0.00833 0.46146 0.00764 0.46485 0.00625 C 0.46667 0.01597 0.46459 0.00694 0.47097 0.02014 C 0.47683 0.0324 0.47396 0.02847 0.47878 0.03403 C 0.47969 0.03611 0.48008 0.03958 0.48138 0.04028 C 0.48308 0.0412 0.48659 0.03889 0.48659 0.03889 " pathEditMode="relative" ptsTypes="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4.07407E-6 L 1.45833E-6 0.00023 C -0.00169 0.00301 -0.00326 0.00601 -0.00469 0.00926 C -0.00521 0.01064 -0.00547 0.01273 -0.00612 0.01388 C -0.00703 0.01527 -0.0082 0.01551 -0.00912 0.01689 C -0.01146 0.02037 -0.01328 0.02523 -0.01589 0.02777 C -0.01784 0.02986 -0.02005 0.03148 -0.02188 0.03402 C -0.0263 0.03935 -0.02422 0.03773 -0.02787 0.04027 C -0.02865 0.03958 -0.02943 0.03935 -0.03008 0.03865 C -0.03125 0.03773 -0.03203 0.03611 -0.03307 0.03541 C -0.03516 0.03449 -0.03711 0.03449 -0.03919 0.03402 C -0.06003 0.02222 -0.08451 0.0081 -0.1043 4.07407E-6 L -0.10807 -0.00162 C -0.10951 -0.00232 -0.11107 -0.00255 -0.11263 -0.00324 C -0.11341 -0.00348 -0.11406 -0.00417 -0.11485 -0.00463 C -0.1194 -0.00162 -0.11485 -0.00533 -0.11927 4.07407E-6 C -0.12136 0.00208 -0.12383 0.00277 -0.12539 0.00601 C -0.12708 0.00972 -0.12891 0.01319 -0.1306 0.01689 C -0.13112 0.01828 -0.13138 0.02037 -0.13203 0.02152 C -0.13399 0.02453 -0.13815 0.02939 -0.13815 0.02963 C -0.14024 0.03588 -0.13985 0.03588 -0.14401 0.04166 C -0.14466 0.04259 -0.14557 0.04282 -0.14623 0.04328 C -0.14766 0.04676 -0.14857 0.05092 -0.15013 0.05416 C -0.15065 0.05532 -0.15156 0.05532 -0.15235 0.05555 C -0.15378 0.05625 -0.15534 0.05671 -0.15677 0.05717 L -0.17409 0.04953 C -0.17578 0.04884 -0.17761 0.04884 -0.1793 0.04791 C -0.1806 0.04722 -0.18177 0.0456 -0.18307 0.0449 C -0.18425 0.04398 -0.18555 0.04398 -0.18685 0.04328 C -0.18763 0.04282 -0.18841 0.04236 -0.18906 0.04166 C -0.19102 0.03981 -0.19284 0.03657 -0.19505 0.03541 L -0.20404 0.03078 L -0.20703 0.02939 C -0.20977 0.02777 -0.21276 0.02731 -0.21537 0.02476 C -0.21628 0.02361 -0.21732 0.02222 -0.21823 0.02152 C -0.22149 0.02013 -0.22474 0.01944 -0.228 0.01851 C -0.2306 0.01898 -0.2332 0.01875 -0.23555 0.02013 C -0.24323 0.0243 -0.23932 0.02476 -0.24375 0.02939 C -0.2444 0.03009 -0.24531 0.03032 -0.2461 0.03078 C -0.24805 0.03402 -0.24987 0.03773 -0.25208 0.04027 C -0.25482 0.04328 -0.26029 0.04676 -0.26406 0.04953 C -0.26524 0.05208 -0.26628 0.05532 -0.26771 0.05717 C -0.27344 0.06412 -0.2875 0.05902 -0.29024 0.05879 C -0.30039 0.05578 -0.29896 0.05648 -0.31432 0.04791 C -0.31628 0.04676 -0.31823 0.04444 -0.32031 0.04328 C -0.32175 0.04236 -0.32331 0.04236 -0.32474 0.04166 C -0.32956 0.03981 -0.33425 0.0375 -0.33906 0.03541 C -0.3418 0.03449 -0.34466 0.03426 -0.34727 0.0324 C -0.35625 0.02615 -0.34766 0.03217 -0.36146 0.02314 C -0.36224 0.02268 -0.36302 0.02199 -0.3638 0.02152 C -0.36445 0.02106 -0.36524 0.02037 -0.36602 0.02013 C -0.38099 0.01226 -0.35951 0.02361 -0.37136 0.01689 C -0.37318 0.01574 -0.37721 0.01388 -0.37721 0.01412 C -0.40208 0.02407 -0.37617 0.01388 -0.44479 0.01689 C -0.44649 0.01713 -0.44818 0.01805 -0.45 0.01851 C -0.45143 0.01944 -0.45339 0.02037 -0.45456 0.02314 C -0.45495 0.0243 -0.45482 0.02638 -0.45534 0.02777 C -0.45586 0.02963 -0.45677 0.03078 -0.45755 0.0324 C -0.45768 0.03611 -0.45781 0.03958 -0.4582 0.04328 C -0.45846 0.0449 -0.45846 0.04652 -0.45899 0.04791 C -0.45951 0.0493 -0.46042 0.05 -0.4612 0.05092 C -0.46198 0.05046 -0.46289 0.05046 -0.46341 0.04953 C -0.46419 0.04838 -0.46419 0.04583 -0.46498 0.0449 C -0.46615 0.04351 -0.46745 0.04375 -0.46875 0.04328 C -0.46953 0.04166 -0.47018 0.03981 -0.47096 0.03865 C -0.47318 0.03518 -0.47761 0.02939 -0.47761 0.02963 " pathEditMode="relative" rAng="0" ptsTypes="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880" y="2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 animBg="1"/>
      <p:bldP spid="10" grpId="2" animBg="1"/>
      <p:bldP spid="11" grpId="0" animBg="1"/>
      <p:bldP spid="11" grpId="1" animBg="1"/>
      <p:bldP spid="14" grpId="0" animBg="1"/>
      <p:bldP spid="14" grpId="1" animBg="1"/>
      <p:bldP spid="16" grpId="0" animBg="1"/>
      <p:bldP spid="16" grpId="1" animBg="1"/>
      <p:bldP spid="17" grpId="0" animBg="1"/>
      <p:bldP spid="17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45</Words>
  <Application>Microsoft Office PowerPoint</Application>
  <PresentationFormat>Panorámica</PresentationFormat>
  <Paragraphs>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Elvis Danilo Puaque Yuman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6</cp:revision>
  <dcterms:created xsi:type="dcterms:W3CDTF">2025-11-08T16:27:16Z</dcterms:created>
  <dcterms:modified xsi:type="dcterms:W3CDTF">2025-11-08T17:15:22Z</dcterms:modified>
</cp:coreProperties>
</file>