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0" d="100"/>
          <a:sy n="60" d="100"/>
        </p:scale>
        <p:origin x="546" y="1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1320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544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892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519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4220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739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60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038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972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903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810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C75B4-ADFC-4832-8E5D-BA8BF19DA3D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2654D-0014-4B66-93F1-C43870FFF42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949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Elvis Danilo </a:t>
            </a:r>
            <a:r>
              <a:rPr lang="es-GT" dirty="0" err="1" smtClean="0"/>
              <a:t>Puaque</a:t>
            </a:r>
            <a:r>
              <a:rPr lang="es-GT" dirty="0" smtClean="0"/>
              <a:t> </a:t>
            </a:r>
            <a:r>
              <a:rPr lang="es-GT" dirty="0" err="1" smtClean="0"/>
              <a:t>Yuman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4to Bachillerato en </a:t>
            </a:r>
            <a:r>
              <a:rPr lang="es-GT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3010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" y="0"/>
            <a:ext cx="12188851" cy="6858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353606" y="3200400"/>
            <a:ext cx="1731264" cy="196126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192000" y="2759504"/>
            <a:ext cx="1614432" cy="2402160"/>
          </a:xfrm>
          <a:prstGeom prst="rect">
            <a:avLst/>
          </a:prstGeom>
        </p:spPr>
      </p:pic>
      <p:sp>
        <p:nvSpPr>
          <p:cNvPr id="12" name="Llamada de nube 11"/>
          <p:cNvSpPr/>
          <p:nvPr/>
        </p:nvSpPr>
        <p:spPr>
          <a:xfrm>
            <a:off x="6562794" y="2133600"/>
            <a:ext cx="1987647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 Caperucita</a:t>
            </a:r>
            <a:endParaRPr lang="es-GT" dirty="0"/>
          </a:p>
        </p:txBody>
      </p:sp>
      <p:sp>
        <p:nvSpPr>
          <p:cNvPr id="13" name="Llamada ovalada 12"/>
          <p:cNvSpPr/>
          <p:nvPr/>
        </p:nvSpPr>
        <p:spPr>
          <a:xfrm>
            <a:off x="4940294" y="2190009"/>
            <a:ext cx="1955563" cy="11389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 Señor Lobo</a:t>
            </a:r>
            <a:endParaRPr lang="es-GT" dirty="0"/>
          </a:p>
        </p:txBody>
      </p:sp>
      <p:sp>
        <p:nvSpPr>
          <p:cNvPr id="14" name="Llamada de nube 13"/>
          <p:cNvSpPr/>
          <p:nvPr/>
        </p:nvSpPr>
        <p:spPr>
          <a:xfrm>
            <a:off x="6559645" y="2133600"/>
            <a:ext cx="1987647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¿quieres venir conmigo?</a:t>
            </a:r>
            <a:endParaRPr lang="es-GT" dirty="0"/>
          </a:p>
        </p:txBody>
      </p:sp>
      <p:sp>
        <p:nvSpPr>
          <p:cNvPr id="15" name="Llamada de nube 14"/>
          <p:cNvSpPr/>
          <p:nvPr/>
        </p:nvSpPr>
        <p:spPr>
          <a:xfrm>
            <a:off x="6559645" y="2133600"/>
            <a:ext cx="1987647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¿A jugar?</a:t>
            </a:r>
            <a:endParaRPr lang="es-GT" dirty="0"/>
          </a:p>
        </p:txBody>
      </p:sp>
      <p:sp>
        <p:nvSpPr>
          <p:cNvPr id="18" name="Llamada ovalada 17"/>
          <p:cNvSpPr/>
          <p:nvPr/>
        </p:nvSpPr>
        <p:spPr>
          <a:xfrm>
            <a:off x="4937145" y="2175267"/>
            <a:ext cx="1955563" cy="11389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Me encantaría ¿pero’</a:t>
            </a:r>
            <a:endParaRPr lang="es-GT" dirty="0"/>
          </a:p>
        </p:txBody>
      </p:sp>
      <p:sp>
        <p:nvSpPr>
          <p:cNvPr id="19" name="Llamada ovalada 18"/>
          <p:cNvSpPr/>
          <p:nvPr/>
        </p:nvSpPr>
        <p:spPr>
          <a:xfrm>
            <a:off x="4933996" y="2160525"/>
            <a:ext cx="1955563" cy="11389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Tengo que llevar esta cesta a mi abuelita</a:t>
            </a:r>
            <a:endParaRPr lang="es-GT" dirty="0"/>
          </a:p>
        </p:txBody>
      </p:sp>
      <p:sp>
        <p:nvSpPr>
          <p:cNvPr id="20" name="Llamada ovalada 19"/>
          <p:cNvSpPr/>
          <p:nvPr/>
        </p:nvSpPr>
        <p:spPr>
          <a:xfrm>
            <a:off x="4930847" y="2202192"/>
            <a:ext cx="1955563" cy="11389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Si no llego con mi abuela </a:t>
            </a:r>
            <a:endParaRPr lang="es-GT" dirty="0"/>
          </a:p>
        </p:txBody>
      </p:sp>
      <p:sp>
        <p:nvSpPr>
          <p:cNvPr id="21" name="Llamada ovalada 20"/>
          <p:cNvSpPr/>
          <p:nvPr/>
        </p:nvSpPr>
        <p:spPr>
          <a:xfrm>
            <a:off x="4948759" y="2198030"/>
            <a:ext cx="1955563" cy="11389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Ella estará muy triste</a:t>
            </a:r>
            <a:endParaRPr lang="es-GT" dirty="0"/>
          </a:p>
        </p:txBody>
      </p:sp>
      <p:sp>
        <p:nvSpPr>
          <p:cNvPr id="23" name="Llamada de nube 22"/>
          <p:cNvSpPr/>
          <p:nvPr/>
        </p:nvSpPr>
        <p:spPr>
          <a:xfrm>
            <a:off x="6559645" y="2129590"/>
            <a:ext cx="1987647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Oh que pena</a:t>
            </a:r>
            <a:endParaRPr lang="es-GT" dirty="0"/>
          </a:p>
        </p:txBody>
      </p:sp>
      <p:sp>
        <p:nvSpPr>
          <p:cNvPr id="24" name="Llamada de nube 23"/>
          <p:cNvSpPr/>
          <p:nvPr/>
        </p:nvSpPr>
        <p:spPr>
          <a:xfrm>
            <a:off x="6559644" y="2153285"/>
            <a:ext cx="1987647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¿pero que tal si</a:t>
            </a:r>
            <a:endParaRPr lang="es-GT" dirty="0"/>
          </a:p>
        </p:txBody>
      </p:sp>
      <p:sp>
        <p:nvSpPr>
          <p:cNvPr id="25" name="Llamada de nube 24"/>
          <p:cNvSpPr/>
          <p:nvPr/>
        </p:nvSpPr>
        <p:spPr>
          <a:xfrm>
            <a:off x="6559644" y="2157296"/>
            <a:ext cx="1987647" cy="1066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¿jugamos a las carrera?</a:t>
            </a:r>
            <a:endParaRPr lang="es-GT" dirty="0"/>
          </a:p>
        </p:txBody>
      </p:sp>
      <p:sp>
        <p:nvSpPr>
          <p:cNvPr id="27" name="Llamada ovalada 26"/>
          <p:cNvSpPr/>
          <p:nvPr/>
        </p:nvSpPr>
        <p:spPr>
          <a:xfrm>
            <a:off x="4921400" y="2190009"/>
            <a:ext cx="1955563" cy="113899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Si esta bien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6886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0.00023 L 3.95833E-6 0.00046 C 0.00312 0.00486 0.00612 0.00972 0.00924 0.01412 C 0.01054 0.01597 0.01198 0.01713 0.01328 0.01898 C 0.01875 0.02593 0.01731 0.02384 0.02109 0.03056 C 0.03554 0.02986 0.05 0.03032 0.06445 0.02824 C 0.06757 0.02778 0.07083 0.02107 0.07356 0.01898 C 0.07617 0.0169 0.08151 0.01412 0.08151 0.01435 C 0.09296 0.01505 0.10442 0.01343 0.11575 0.01644 C 0.11888 0.01736 0.12096 0.02269 0.12356 0.02593 C 0.12903 0.03264 0.12604 0.0294 0.13281 0.03542 C 0.14114 0.03449 0.14948 0.03403 0.15781 0.03287 C 0.16263 0.03218 0.16653 0.03032 0.17096 0.02824 C 0.18593 0.02894 0.20078 0.02917 0.21575 0.03056 C 0.21705 0.03079 0.21823 0.03287 0.21966 0.03287 C 0.23151 0.03287 0.24336 0.03148 0.25507 0.03056 L 0.27096 0.0213 L 0.275 0.01898 L 0.2789 0.01644 C 0.3125 0.025 0.2875 0.01528 0.3026 0.02593 C 0.3026 0.02616 0.31237 0.03171 0.31445 0.03287 L 0.31836 0.03542 L 0.39596 0.03287 C 0.40208 0.03264 0.40833 0.03241 0.41445 0.03056 C 0.41679 0.02986 0.41888 0.02755 0.42096 0.02593 C 0.42604 0.02199 0.42591 0.02153 0.4302 0.01644 C 0.43242 0.01736 0.43476 0.01713 0.43671 0.01898 C 0.43841 0.02037 0.43893 0.0257 0.44075 0.02593 C 0.44817 0.02732 0.4556 0.02384 0.46315 0.02361 C 0.47539 0.02315 0.48763 0.02361 0.5 0.02361 " pathEditMode="relative" rAng="0" ptsTypes="AAAAAAAAAAAAAAAAAAAAAAAAAA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0" y="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9167E-6 2.96296E-6 L -7.29167E-6 2.96296E-6 C -0.00495 0.0007 -0.00977 0.00116 -0.01459 0.00232 C -0.02032 0.00347 -0.02592 0.00579 -0.03165 0.00695 C -0.03816 0.0081 -0.0448 0.00857 -0.05144 0.00926 C -0.05274 0.00996 -0.05391 0.01158 -0.05535 0.01158 C -0.10535 0.01158 -0.09167 0.01898 -0.11186 0.00695 C -0.12722 0.00764 -0.14258 0.00695 -0.15795 0.00926 C -0.15925 0.00949 -0.15964 0.0125 -0.16055 0.01389 C -0.16186 0.01574 -0.16329 0.01667 -0.16459 0.01852 C -0.1668 0.02222 -0.1711 0.03033 -0.1711 0.03033 L -0.21055 0.02801 C -0.21407 0.02755 -0.21758 0.0257 -0.2211 0.0257 C -0.24258 0.0257 -0.26407 0.02709 -0.28555 0.02801 C -0.28607 0.03033 -0.28594 0.03334 -0.28686 0.03496 C -0.28855 0.03796 -0.29376 0.04051 -0.2961 0.04213 C -0.30352 0.04121 -0.31107 0.04074 -0.3185 0.03959 C -0.32188 0.03912 -0.33191 0.03611 -0.33555 0.03496 L -0.3435 0.03033 C -0.38607 0.00509 -0.3461 0.02801 -0.4698 0.0257 C -0.4711 0.02477 -0.4724 0.02408 -0.4737 0.02338 C -0.48386 0.01806 -0.48673 0.01921 -0.50131 0.02338 C -0.50261 0.02361 -0.50313 0.02639 -0.50391 0.02801 " pathEditMode="relative" ptsTypes="AAAAAAAAAAAAAAAAAAAAA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grpId="1" nodeType="click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7" grpId="0" animBg="1"/>
      <p:bldP spid="2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62</Words>
  <Application>Microsoft Office PowerPoint</Application>
  <PresentationFormat>Panorámica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Elvis Danilo Puaque Yuman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Elvis Danilo Puaque Yuman</dc:title>
  <dc:creator>GNet</dc:creator>
  <cp:lastModifiedBy>GNet</cp:lastModifiedBy>
  <cp:revision>6</cp:revision>
  <dcterms:created xsi:type="dcterms:W3CDTF">2025-11-10T14:39:01Z</dcterms:created>
  <dcterms:modified xsi:type="dcterms:W3CDTF">2025-11-10T15:27:35Z</dcterms:modified>
</cp:coreProperties>
</file>