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66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33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2506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88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024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099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57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954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626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637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955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3E20-E4E5-427D-991D-C412C3CF5ECA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C6E78-7204-4039-AA75-939D38D708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451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Elvis Danilo </a:t>
            </a:r>
            <a:r>
              <a:rPr lang="es-GT" dirty="0" err="1" smtClean="0"/>
              <a:t>Puaque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</a:t>
            </a:r>
            <a:r>
              <a:rPr lang="es-GT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9864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l. Madrid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47176" y="4039394"/>
            <a:ext cx="824700" cy="1057949"/>
          </a:xfrm>
          <a:prstGeom prst="rect">
            <a:avLst/>
          </a:prstGeom>
        </p:spPr>
      </p:pic>
      <p:pic>
        <p:nvPicPr>
          <p:cNvPr id="5" name="Atl. Madrid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2734" y="2288921"/>
            <a:ext cx="896153" cy="1149610"/>
          </a:xfrm>
          <a:prstGeom prst="rect">
            <a:avLst/>
          </a:prstGeom>
        </p:spPr>
      </p:pic>
      <p:pic>
        <p:nvPicPr>
          <p:cNvPr id="6" name="Real Madrid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5133" y="3893104"/>
            <a:ext cx="1369701" cy="1292618"/>
          </a:xfrm>
          <a:prstGeom prst="rect">
            <a:avLst/>
          </a:prstGeom>
        </p:spPr>
      </p:pic>
      <p:pic>
        <p:nvPicPr>
          <p:cNvPr id="7" name="Real Madrid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8974" y="2169477"/>
            <a:ext cx="1301104" cy="1227882"/>
          </a:xfrm>
          <a:prstGeom prst="rect">
            <a:avLst/>
          </a:prstGeom>
        </p:spPr>
      </p:pic>
      <p:pic>
        <p:nvPicPr>
          <p:cNvPr id="8" name="Psg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7494" y="3896096"/>
            <a:ext cx="1286634" cy="1286634"/>
          </a:xfrm>
          <a:prstGeom prst="rect">
            <a:avLst/>
          </a:prstGeom>
        </p:spPr>
      </p:pic>
      <p:pic>
        <p:nvPicPr>
          <p:cNvPr id="9" name="Psg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939" y="2042082"/>
            <a:ext cx="1413173" cy="1413173"/>
          </a:xfrm>
          <a:prstGeom prst="rect">
            <a:avLst/>
          </a:prstGeom>
        </p:spPr>
      </p:pic>
      <p:pic>
        <p:nvPicPr>
          <p:cNvPr id="10" name="Barcelona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33166" y="3896096"/>
            <a:ext cx="1326695" cy="1344543"/>
          </a:xfrm>
          <a:prstGeom prst="rect">
            <a:avLst/>
          </a:prstGeom>
        </p:spPr>
      </p:pic>
      <p:pic>
        <p:nvPicPr>
          <p:cNvPr id="11" name="Barcelona 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5075" y="2111146"/>
            <a:ext cx="1326696" cy="1344543"/>
          </a:xfrm>
          <a:prstGeom prst="rect">
            <a:avLst/>
          </a:prstGeom>
        </p:spPr>
      </p:pic>
      <p:pic>
        <p:nvPicPr>
          <p:cNvPr id="12" name="Bayern 2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031" y="3799632"/>
            <a:ext cx="1413064" cy="1297711"/>
          </a:xfrm>
          <a:prstGeom prst="rect">
            <a:avLst/>
          </a:prstGeom>
        </p:spPr>
      </p:pic>
      <p:pic>
        <p:nvPicPr>
          <p:cNvPr id="13" name="Bayern 1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98563" y="2173477"/>
            <a:ext cx="1503210" cy="1380499"/>
          </a:xfrm>
          <a:prstGeom prst="rect">
            <a:avLst/>
          </a:prstGeom>
        </p:spPr>
      </p:pic>
      <p:pic>
        <p:nvPicPr>
          <p:cNvPr id="14" name="Ocultar 1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854" y="1999867"/>
            <a:ext cx="1642424" cy="1554109"/>
          </a:xfrm>
          <a:prstGeom prst="rect">
            <a:avLst/>
          </a:prstGeom>
        </p:spPr>
      </p:pic>
      <p:pic>
        <p:nvPicPr>
          <p:cNvPr id="15" name="Ocultar 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9046" y="1999867"/>
            <a:ext cx="1642424" cy="1554109"/>
          </a:xfrm>
          <a:prstGeom prst="rect">
            <a:avLst/>
          </a:prstGeom>
        </p:spPr>
      </p:pic>
      <p:pic>
        <p:nvPicPr>
          <p:cNvPr id="16" name="Ocultar 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4260" y="2006362"/>
            <a:ext cx="1642424" cy="1554109"/>
          </a:xfrm>
          <a:prstGeom prst="rect">
            <a:avLst/>
          </a:prstGeom>
        </p:spPr>
      </p:pic>
      <p:pic>
        <p:nvPicPr>
          <p:cNvPr id="17" name="Ocultar 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8956" y="2006361"/>
            <a:ext cx="1642424" cy="1554109"/>
          </a:xfrm>
          <a:prstGeom prst="rect">
            <a:avLst/>
          </a:prstGeom>
        </p:spPr>
      </p:pic>
      <p:pic>
        <p:nvPicPr>
          <p:cNvPr id="18" name="Ocultar 5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3652" y="1971611"/>
            <a:ext cx="1642424" cy="1554109"/>
          </a:xfrm>
          <a:prstGeom prst="rect">
            <a:avLst/>
          </a:prstGeom>
        </p:spPr>
      </p:pic>
      <p:pic>
        <p:nvPicPr>
          <p:cNvPr id="19" name="Ocultar 6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313" y="3762358"/>
            <a:ext cx="1642424" cy="1554109"/>
          </a:xfrm>
          <a:prstGeom prst="rect">
            <a:avLst/>
          </a:prstGeom>
        </p:spPr>
      </p:pic>
      <p:pic>
        <p:nvPicPr>
          <p:cNvPr id="20" name="Ocultar 7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8740" y="3758516"/>
            <a:ext cx="1642424" cy="1554109"/>
          </a:xfrm>
          <a:prstGeom prst="rect">
            <a:avLst/>
          </a:prstGeom>
        </p:spPr>
      </p:pic>
      <p:pic>
        <p:nvPicPr>
          <p:cNvPr id="21" name="Ocultar 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813" y="3758514"/>
            <a:ext cx="1642424" cy="1554109"/>
          </a:xfrm>
          <a:prstGeom prst="rect">
            <a:avLst/>
          </a:prstGeom>
        </p:spPr>
      </p:pic>
      <p:pic>
        <p:nvPicPr>
          <p:cNvPr id="22" name="Ocultar 9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4752" y="3758515"/>
            <a:ext cx="1642424" cy="1554109"/>
          </a:xfrm>
          <a:prstGeom prst="rect">
            <a:avLst/>
          </a:prstGeom>
        </p:spPr>
      </p:pic>
      <p:pic>
        <p:nvPicPr>
          <p:cNvPr id="23" name="Ocultar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1313" y="3758515"/>
            <a:ext cx="1642424" cy="155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00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Elvis Danilo Puaque Yuman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Elvis Danilo Puaque Yuman</dc:title>
  <dc:creator>GNet</dc:creator>
  <cp:lastModifiedBy>GNet</cp:lastModifiedBy>
  <cp:revision>8</cp:revision>
  <dcterms:created xsi:type="dcterms:W3CDTF">2025-11-08T14:23:14Z</dcterms:created>
  <dcterms:modified xsi:type="dcterms:W3CDTF">2025-11-08T15:41:33Z</dcterms:modified>
</cp:coreProperties>
</file>