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19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064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18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61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0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913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786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946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31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093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655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20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5769-A057-49F6-BB0C-F8F3EC7C5005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75F4-E5C4-4D92-B451-1D249255D32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04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323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100000" l="9804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221" y="3537284"/>
            <a:ext cx="2213810" cy="33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949 L 3.75E-6 -0.00926 C 0.02395 -0.01366 -0.00026 -0.01018 0.04505 -0.01319 C 0.05026 -0.01343 0.05573 -0.01412 0.06119 -0.01481 C 0.06315 -0.01528 0.06497 -0.01574 0.06692 -0.01643 C 0.07031 -0.01713 0.07395 -0.0169 0.07734 -0.01806 C 0.07903 -0.01852 0.0802 -0.0213 0.0819 -0.0213 C 0.097 -0.02268 0.11198 -0.02245 0.12695 -0.02292 C 0.13047 -0.02361 0.13398 -0.02361 0.1375 -0.02454 C 0.14062 -0.02593 0.14362 -0.02824 0.14674 -0.02986 C 0.15286 -0.03287 0.14752 -0.0294 0.15481 -0.03472 C 0.15729 -0.03819 0.15859 -0.04028 0.16172 -0.04306 C 0.16289 -0.04375 0.16393 -0.04421 0.16536 -0.04468 C 0.17539 -0.04884 0.1651 -0.04398 0.1733 -0.04792 C 0.18229 -0.05648 0.17239 -0.04838 0.19414 -0.05301 C 0.19895 -0.05393 0.20807 -0.05787 0.20807 -0.05764 L 0.21497 -0.06806 C 0.21601 -0.06944 0.21757 -0.07083 0.21849 -0.07268 L 0.22304 -0.08287 C 0.22513 -0.09143 0.22291 -0.08472 0.22656 -0.0912 C 0.22734 -0.09282 0.22903 -0.09583 0.22903 -0.09583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9302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761" y="3994484"/>
            <a:ext cx="2313918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3</cp:revision>
  <dcterms:created xsi:type="dcterms:W3CDTF">2025-11-18T15:14:13Z</dcterms:created>
  <dcterms:modified xsi:type="dcterms:W3CDTF">2025-11-18T15:31:05Z</dcterms:modified>
</cp:coreProperties>
</file>