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926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1307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4838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446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0036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3298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7503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5215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213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4821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263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825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811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5478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23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65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451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9EDBB75-40ED-49AC-8E70-17DAFE0CF0BF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61252-93B0-4498-883A-ED0A8AAB91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78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13" Type="http://schemas.openxmlformats.org/officeDocument/2006/relationships/hyperlink" Target="https://es.wikipedia.org/wiki/Castor#Diques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12" Type="http://schemas.openxmlformats.org/officeDocument/2006/relationships/hyperlink" Target="https://es.wikipedia.org/wiki/Desierto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11" Type="http://schemas.openxmlformats.org/officeDocument/2006/relationships/hyperlink" Target="https://es.wikipedia.org/wiki/Sistema_fotovoltaico" TargetMode="External"/><Relationship Id="rId5" Type="http://schemas.openxmlformats.org/officeDocument/2006/relationships/hyperlink" Target="https://es.wikipedia.org/wiki/Especie" TargetMode="External"/><Relationship Id="rId15" Type="http://schemas.openxmlformats.org/officeDocument/2006/relationships/hyperlink" Target="https://es.wikipedia.org/wiki/Termitero" TargetMode="External"/><Relationship Id="rId10" Type="http://schemas.openxmlformats.org/officeDocument/2006/relationships/hyperlink" Target="https://es.wikipedia.org/wiki/Choza" TargetMode="External"/><Relationship Id="rId4" Type="http://schemas.openxmlformats.org/officeDocument/2006/relationships/hyperlink" Target="https://es.wikipedia.org/wiki/Medio_ambiente_natural#cite_note-2" TargetMode="External"/><Relationship Id="rId9" Type="http://schemas.openxmlformats.org/officeDocument/2006/relationships/hyperlink" Target="https://es.wikipedia.org/wiki/Ambiente_construido" TargetMode="External"/><Relationship Id="rId14" Type="http://schemas.openxmlformats.org/officeDocument/2006/relationships/hyperlink" Target="https://es.wikipedia.org/wiki/Isoptera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Laura Azucena </a:t>
            </a:r>
            <a:r>
              <a:rPr lang="es-GT" dirty="0" err="1" smtClean="0"/>
              <a:t>ramirez</a:t>
            </a:r>
            <a:r>
              <a:rPr lang="es-GT" dirty="0" smtClean="0"/>
              <a:t> </a:t>
            </a:r>
            <a:r>
              <a:rPr lang="es-GT" dirty="0" err="1" smtClean="0"/>
              <a:t>abrego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turismo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449070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Como contraposición al entorno natural está el </a:t>
            </a:r>
            <a:r>
              <a:rPr lang="es-ES" dirty="0" smtClean="0">
                <a:hlinkClick r:id="rId9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10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11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12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13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14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15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018836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44267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89063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69849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</TotalTime>
  <Words>586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Laura Azucena ramirez abrego</vt:lpstr>
      <vt:lpstr>Medio ambiente</vt:lpstr>
      <vt:lpstr>Medio ambiente</vt:lpstr>
      <vt:lpstr>Medio ambiente</vt:lpstr>
      <vt:lpstr>Medio ambiente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Laura Azucena ramirez abrego</dc:title>
  <dc:creator>GNet</dc:creator>
  <cp:lastModifiedBy>GNet</cp:lastModifiedBy>
  <cp:revision>3</cp:revision>
  <dcterms:created xsi:type="dcterms:W3CDTF">2025-10-13T18:07:28Z</dcterms:created>
  <dcterms:modified xsi:type="dcterms:W3CDTF">2025-10-13T18:32:51Z</dcterms:modified>
</cp:coreProperties>
</file>