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1190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1336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272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107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8356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896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5922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58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689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448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808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6B1E5-9699-4915-9C01-6F78E1242ECE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B71D6-7284-41B3-9435-D3A0CAB4AFA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318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GT" dirty="0" smtClean="0"/>
              <a:t>Laura azucena </a:t>
            </a:r>
            <a:r>
              <a:rPr lang="es-GT" dirty="0" err="1" smtClean="0"/>
              <a:t>ramirez</a:t>
            </a:r>
            <a:r>
              <a:rPr lang="es-GT" dirty="0" smtClean="0"/>
              <a:t> </a:t>
            </a:r>
            <a:r>
              <a:rPr lang="es-GT" dirty="0" err="1" smtClean="0"/>
              <a:t>abrego</a:t>
            </a:r>
            <a:r>
              <a:rPr lang="es-GT" dirty="0" smtClean="0"/>
              <a:t/>
            </a:r>
            <a:br>
              <a:rPr lang="es-GT" dirty="0" smtClean="0"/>
            </a:br>
            <a:r>
              <a:rPr lang="es-GT" dirty="0"/>
              <a:t/>
            </a:r>
            <a:br>
              <a:rPr lang="es-GT" dirty="0"/>
            </a:br>
            <a:r>
              <a:rPr lang="es-GT" dirty="0" smtClean="0"/>
              <a:t>4to turismo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La </a:t>
            </a:r>
            <a:r>
              <a:rPr lang="es-GT" dirty="0" err="1" smtClean="0"/>
              <a:t>capelucita</a:t>
            </a:r>
            <a:r>
              <a:rPr lang="es-GT" dirty="0" smtClean="0"/>
              <a:t> roja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9029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5400"/>
            <a:ext cx="12280900" cy="6858000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3100" y="3251200"/>
            <a:ext cx="1993900" cy="173382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3374" y="3384826"/>
            <a:ext cx="1771651" cy="1700518"/>
          </a:xfrm>
          <a:prstGeom prst="rect">
            <a:avLst/>
          </a:prstGeom>
        </p:spPr>
      </p:pic>
      <p:sp>
        <p:nvSpPr>
          <p:cNvPr id="6" name="Llamada de nube 5"/>
          <p:cNvSpPr/>
          <p:nvPr/>
        </p:nvSpPr>
        <p:spPr>
          <a:xfrm rot="11776419" flipV="1">
            <a:off x="3784600" y="1955801"/>
            <a:ext cx="1231900" cy="1447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A donde vas </a:t>
            </a:r>
            <a:r>
              <a:rPr lang="es-GT" dirty="0" err="1" smtClean="0"/>
              <a:t>capelucita</a:t>
            </a:r>
            <a:endParaRPr lang="es-GT" dirty="0"/>
          </a:p>
        </p:txBody>
      </p:sp>
      <p:sp>
        <p:nvSpPr>
          <p:cNvPr id="7" name="Llamada de nube 6"/>
          <p:cNvSpPr/>
          <p:nvPr/>
        </p:nvSpPr>
        <p:spPr>
          <a:xfrm>
            <a:off x="10197723" y="1723299"/>
            <a:ext cx="1498600" cy="11303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A la casa de mi abuela</a:t>
            </a:r>
            <a:endParaRPr lang="es-GT" dirty="0"/>
          </a:p>
        </p:txBody>
      </p:sp>
      <p:sp>
        <p:nvSpPr>
          <p:cNvPr id="8" name="Llamada de nube 7"/>
          <p:cNvSpPr/>
          <p:nvPr/>
        </p:nvSpPr>
        <p:spPr>
          <a:xfrm>
            <a:off x="4206686" y="1723299"/>
            <a:ext cx="50800" cy="177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Llamada de nube 9"/>
          <p:cNvSpPr/>
          <p:nvPr/>
        </p:nvSpPr>
        <p:spPr>
          <a:xfrm>
            <a:off x="3866600" y="255284"/>
            <a:ext cx="1257300" cy="159140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Ten cuidado </a:t>
            </a:r>
            <a:r>
              <a:rPr lang="es-GT" dirty="0" err="1" smtClean="0"/>
              <a:t>capelucita</a:t>
            </a:r>
            <a:endParaRPr lang="es-GT" dirty="0"/>
          </a:p>
        </p:txBody>
      </p:sp>
      <p:sp>
        <p:nvSpPr>
          <p:cNvPr id="11" name="Llamada de nube 10"/>
          <p:cNvSpPr/>
          <p:nvPr/>
        </p:nvSpPr>
        <p:spPr>
          <a:xfrm>
            <a:off x="10296989" y="1473201"/>
            <a:ext cx="1346200" cy="138039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Claro lobo no me pasara nada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2660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75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250"/>
                            </p:stCondLst>
                            <p:childTnLst>
                              <p:par>
                                <p:cTn id="18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C 0.06901 -1.11111E-6 0.125 0.05602 0.125 0.125 C 0.125 0.19398 0.06901 0.25 -3.33333E-6 0.25 C -0.06901 0.25 -0.125 0.19398 -0.125 0.125 C -0.125 0.05602 -0.06901 -1.11111E-6 -3.33333E-6 -1.11111E-6 Z " pathEditMode="relative" rAng="0" ptsTypes="AAAAA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25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25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25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250"/>
                            </p:stCondLst>
                            <p:childTnLst>
                              <p:par>
                                <p:cTn id="31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25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750"/>
                            </p:stCondLst>
                            <p:childTnLst>
                              <p:par>
                                <p:cTn id="4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750"/>
                            </p:stCondLst>
                            <p:childTnLst>
                              <p:par>
                                <p:cTn id="4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3750"/>
                            </p:stCondLst>
                            <p:childTnLst>
                              <p:par>
                                <p:cTn id="63" presetID="4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26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Laura azucena ramirez abrego  4to turismo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Laura azucena ramirez abrego  4to turismo</dc:title>
  <dc:creator>GNet</dc:creator>
  <cp:lastModifiedBy>GNet</cp:lastModifiedBy>
  <cp:revision>5</cp:revision>
  <dcterms:created xsi:type="dcterms:W3CDTF">2025-11-10T18:24:05Z</dcterms:created>
  <dcterms:modified xsi:type="dcterms:W3CDTF">2025-11-10T18:57:56Z</dcterms:modified>
</cp:coreProperties>
</file>