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GT" dirty="0" err="1" smtClean="0"/>
              <a:t>vIta</a:t>
            </a:r>
            <a:r>
              <a:rPr lang="es-GT" dirty="0" smtClean="0"/>
              <a:t> Verónica </a:t>
            </a:r>
            <a:r>
              <a:rPr lang="es-GT" dirty="0" err="1" smtClean="0"/>
              <a:t>hernández</a:t>
            </a:r>
            <a:r>
              <a:rPr lang="es-GT" dirty="0" smtClean="0"/>
              <a:t> mejía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Santa Cruz Naranjo, Barrio El </a:t>
            </a:r>
            <a:r>
              <a:rPr lang="es-GT" dirty="0" err="1" smtClean="0"/>
              <a:t>centro,Juzgado</a:t>
            </a:r>
            <a:r>
              <a:rPr lang="es-GT" dirty="0" smtClean="0"/>
              <a:t> de Paz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494442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Tm="3000">
        <p15:prstTrans prst="curtains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Naranja</a:t>
            </a:r>
            <a:endParaRPr lang="es-GT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856" y="685800"/>
            <a:ext cx="7631114" cy="3614738"/>
          </a:xfrm>
        </p:spPr>
      </p:pic>
    </p:spTree>
    <p:extLst>
      <p:ext uri="{BB962C8B-B14F-4D97-AF65-F5344CB8AC3E}">
        <p14:creationId xmlns:p14="http://schemas.microsoft.com/office/powerpoint/2010/main" val="13909690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pera</a:t>
            </a:r>
            <a:endParaRPr lang="es-GT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856" y="685800"/>
            <a:ext cx="7631114" cy="3614738"/>
          </a:xfrm>
        </p:spPr>
      </p:pic>
    </p:spTree>
    <p:extLst>
      <p:ext uri="{BB962C8B-B14F-4D97-AF65-F5344CB8AC3E}">
        <p14:creationId xmlns:p14="http://schemas.microsoft.com/office/powerpoint/2010/main" val="40392102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Uva</a:t>
            </a:r>
            <a:endParaRPr lang="es-GT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856" y="685800"/>
            <a:ext cx="7631114" cy="3614738"/>
          </a:xfrm>
        </p:spPr>
      </p:pic>
    </p:spTree>
    <p:extLst>
      <p:ext uri="{BB962C8B-B14F-4D97-AF65-F5344CB8AC3E}">
        <p14:creationId xmlns:p14="http://schemas.microsoft.com/office/powerpoint/2010/main" val="4242140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3000">
        <p14:ripple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tor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33</TotalTime>
  <Words>16</Words>
  <Application>Microsoft Office PowerPoint</Application>
  <PresentationFormat>Panorámica</PresentationFormat>
  <Paragraphs>5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Century Gothic</vt:lpstr>
      <vt:lpstr>Wingdings 3</vt:lpstr>
      <vt:lpstr>Sector</vt:lpstr>
      <vt:lpstr>vIta Verónica hernández mejía</vt:lpstr>
      <vt:lpstr>Naranja</vt:lpstr>
      <vt:lpstr>pera</vt:lpstr>
      <vt:lpstr>Uva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vIta Verónica hernández mejía</dc:title>
  <dc:creator>GNet</dc:creator>
  <cp:lastModifiedBy>GNet</cp:lastModifiedBy>
  <cp:revision>3</cp:revision>
  <dcterms:created xsi:type="dcterms:W3CDTF">2025-09-27T16:01:00Z</dcterms:created>
  <dcterms:modified xsi:type="dcterms:W3CDTF">2025-09-27T16:34:44Z</dcterms:modified>
</cp:coreProperties>
</file>