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893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168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282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453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6294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56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787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901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09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10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45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2FEBC-F623-48F6-9BB7-571BE3957C8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32D61-C6F7-4C24-816E-4D5E3C852D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426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Verónica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Computación </a:t>
            </a:r>
            <a:r>
              <a:rPr lang="es-GT" dirty="0" err="1" smtClean="0"/>
              <a:t>sabados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9767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133" y="4318296"/>
            <a:ext cx="1743460" cy="243840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87" y="3722146"/>
            <a:ext cx="3388659" cy="2829261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7872803" y="1293608"/>
            <a:ext cx="2381026" cy="181535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Que miedo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5882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2.59259E-6 L -4.16667E-7 -2.59259E-6 C 0.0043 0.00046 0.00872 0.00069 0.01315 0.00139 C 0.01406 0.00162 0.01497 0.00255 0.01575 0.00301 C 0.01693 0.00347 0.0181 0.00417 0.0194 0.00463 C 0.02174 0.00532 0.02409 0.00556 0.02643 0.00602 C 0.02812 0.00648 0.02995 0.00718 0.03164 0.00764 C 0.03294 0.0088 0.03398 0.00995 0.03528 0.01088 C 0.03945 0.01366 0.04713 0.01343 0.05026 0.01389 C 0.05195 0.01435 0.05377 0.01481 0.05547 0.01551 C 0.05638 0.01574 0.05729 0.01713 0.0582 0.01713 C 0.06588 0.01713 0.07344 0.01597 0.08112 0.01551 C 0.08229 0.01505 0.08346 0.01412 0.08463 0.01389 C 0.12487 0.00417 0.15911 0.00995 0.20377 0.00926 L 0.29297 0.01088 C 0.297 0.01088 0.30117 0.01204 0.30521 0.01227 C 0.31315 0.01296 0.32109 0.01343 0.32903 0.01389 L 0.39974 0.01088 C 0.40065 0.01065 0.40143 0.00972 0.40234 0.00926 C 0.40377 0.00856 0.40534 0.00833 0.40677 0.00764 C 0.40794 0.00718 0.40911 0.00671 0.41028 0.00602 C 0.41536 -2.59259E-6 0.41015 0.00532 0.41823 0.00139 C 0.41979 0.00069 0.42331 -0.00255 0.42526 -0.00324 C 0.42734 -0.00394 0.42943 -0.00417 0.43151 -0.00486 C 0.43463 -0.00671 0.4332 -0.00625 0.43594 -0.00625 " pathEditMode="relative" ptsTypes="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41667E-6 7.03704E-6 L -5.41667E-6 7.03704E-6 C -0.00235 0.00209 -0.00469 0.00394 -0.00704 0.00626 C -0.00821 0.00765 -0.00925 0.00973 -0.01055 0.01089 C -0.01237 0.01274 -0.01719 0.01366 -0.01849 0.01413 C -0.01993 0.01575 -0.02123 0.01783 -0.02292 0.01876 C -0.02514 0.01991 -0.02761 0.01968 -0.02995 0.02038 C -0.03139 0.02084 -0.03282 0.0213 -0.03438 0.022 C -0.04167 0.02848 -0.03438 0.02269 -0.04753 0.02825 C -0.04935 0.02894 -0.05287 0.03126 -0.05287 0.03126 C -0.05352 0.03241 -0.05391 0.0338 -0.05469 0.0345 C -0.06303 0.04121 -0.06576 0.03959 -0.07579 0.04075 C -0.09141 0.05927 -0.07813 0.04468 -0.12527 0.04237 C -0.12969 0.04214 -0.13399 0.04121 -0.13842 0.04075 C -0.14024 0.04028 -0.14193 0.03936 -0.14376 0.03913 C -0.16641 0.03519 -0.16628 0.03612 -0.18959 0.0345 L -0.2099 0.03288 L -0.23907 0.03913 C -0.24076 0.03959 -0.24258 0.03959 -0.24428 0.04075 C -0.24506 0.04121 -0.24532 0.04306 -0.2461 0.04376 C -0.24883 0.04677 -0.25834 0.047 -0.25847 0.047 C -0.2599 0.04746 -0.26133 0.04792 -0.2629 0.04862 C -0.26407 0.04908 -0.26511 0.05001 -0.26641 0.05024 C -0.27487 0.05116 -0.28347 0.05116 -0.29193 0.05163 C -0.29336 0.05278 -0.2948 0.05487 -0.29636 0.05487 C -0.29857 0.05487 -0.31016 0.05024 -0.31316 0.04862 C -0.31732 0.0463 -0.32123 0.04237 -0.32553 0.04075 C -0.32891 0.03936 -0.33256 0.03982 -0.33607 0.03913 C -0.34428 0.03774 -0.34441 0.03774 -0.35196 0.03612 C -0.35599 0.03288 -0.36094 0.02894 -0.36524 0.02663 C -0.37175 0.02292 -0.37097 0.02431 -0.3767 0.022 C -0.38021 0.02038 -0.38373 0.01899 -0.38724 0.01714 C -0.38907 0.01644 -0.39076 0.01482 -0.39258 0.01413 C -0.39428 0.01343 -0.3961 0.01297 -0.39779 0.01251 C -0.40612 0.01042 -0.4073 0.01066 -0.41719 0.0095 C -0.42019 0.00834 -0.42318 0.00765 -0.42605 0.00626 C -0.42722 0.00579 -0.42839 0.00487 -0.42956 0.00464 C -0.43334 0.00394 -0.43724 0.00371 -0.44102 0.00302 C -0.44623 7.03704E-6 -0.44128 0.00278 -0.44896 7.03704E-6 C -0.45938 -0.0037 -0.44297 0.00093 -0.45873 -0.00323 C -0.47162 -0.00208 -0.48503 -0.00624 -0.49753 7.03704E-6 C -0.49961 0.00093 -0.50157 0.00255 -0.50365 0.00302 C -0.50899 0.00417 -0.51433 0.00394 -0.51954 0.00464 C -0.52253 0.0051 -0.5254 0.00579 -0.52839 0.00626 C -0.52956 0.00718 -0.5306 0.0088 -0.53191 0.0095 C -0.54128 0.01343 -0.54961 0.0132 -0.55925 0.01413 C -0.56589 0.02177 -0.55782 0.01181 -0.56459 0.022 C -0.56537 0.02316 -0.56628 0.02385 -0.56719 0.02501 C -0.56836 0.02663 -0.56954 0.02848 -0.57071 0.02987 C -0.57448 0.0338 -0.57448 0.03172 -0.57774 0.03751 C -0.58438 0.04931 -0.57501 0.03936 -0.58659 0.05487 C -0.59115 0.06089 -0.58907 0.05765 -0.59284 0.06413 C -0.59532 0.08218 -0.5918 0.05996 -0.59545 0.07524 C -0.59805 0.08635 -0.59389 0.07732 -0.59896 0.08612 C -0.60014 0.09028 -0.6017 0.09422 -0.60248 0.09862 C -0.60274 0.10024 -0.60287 0.10209 -0.60339 0.10348 C -0.60404 0.10579 -0.60508 0.10765 -0.60599 0.10973 C -0.60626 0.11228 -0.60652 0.11505 -0.60691 0.1176 C -0.6073 0.12015 -0.6086 0.12547 -0.6086 0.12547 " pathEditMode="relative" ptsTypes="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Verónica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Verónica</dc:title>
  <dc:creator>GNet</dc:creator>
  <cp:lastModifiedBy>GNet</cp:lastModifiedBy>
  <cp:revision>3</cp:revision>
  <dcterms:created xsi:type="dcterms:W3CDTF">2025-10-04T16:09:26Z</dcterms:created>
  <dcterms:modified xsi:type="dcterms:W3CDTF">2025-10-04T16:38:48Z</dcterms:modified>
</cp:coreProperties>
</file>