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21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996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176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2470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079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2925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6628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9493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36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853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651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798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21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414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127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307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62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DF4B48A-B949-4266-9009-AD38A0C6FC34}" type="datetimeFigureOut">
              <a:rPr lang="es-GT" smtClean="0"/>
              <a:t>07/10/2025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21F37-D23B-4806-AAE6-ABFA3A820D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9255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Emeri</a:t>
            </a:r>
            <a:r>
              <a:rPr lang="es-GT" dirty="0" smtClean="0"/>
              <a:t> Dayana rodas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turismo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52167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</a:t>
            </a:r>
            <a:r>
              <a:rPr lang="es-GT" b="1" dirty="0" smtClean="0"/>
              <a:t>medio ambiente natural</a:t>
            </a:r>
            <a:r>
              <a:rPr lang="es-GT" dirty="0" smtClean="0"/>
              <a:t> (también escrito </a:t>
            </a:r>
            <a:r>
              <a:rPr lang="es-GT" b="1" dirty="0" smtClean="0"/>
              <a:t>medioambiente</a:t>
            </a:r>
            <a:r>
              <a:rPr lang="es-GT" dirty="0" smtClean="0"/>
              <a:t>)</a:t>
            </a:r>
            <a:r>
              <a:rPr lang="es-GT" baseline="30000" dirty="0" smtClean="0">
                <a:hlinkClick r:id="rId2"/>
              </a:rPr>
              <a:t>[1]</a:t>
            </a:r>
            <a:r>
              <a:rPr lang="es-GT" dirty="0" smtClean="0"/>
              <a:t>​ o </a:t>
            </a:r>
            <a:r>
              <a:rPr lang="es-GT" b="1" dirty="0" smtClean="0"/>
              <a:t>entorno natural</a:t>
            </a:r>
            <a:r>
              <a:rPr lang="es-GT" dirty="0" smtClean="0"/>
              <a:t> es el conjunto de componentes físicos, químicos y biológicos externos con los que interactúan los </a:t>
            </a:r>
            <a:r>
              <a:rPr lang="es-GT" dirty="0" smtClean="0">
                <a:hlinkClick r:id="rId3" tooltip="Ser vivo"/>
              </a:rPr>
              <a:t>seres vivos</a:t>
            </a:r>
            <a:r>
              <a:rPr lang="es-GT" dirty="0" smtClean="0"/>
              <a:t>.</a:t>
            </a:r>
            <a:r>
              <a:rPr lang="es-GT" baseline="30000" dirty="0" smtClean="0">
                <a:hlinkClick r:id="rId4"/>
              </a:rPr>
              <a:t>[2]</a:t>
            </a:r>
            <a:r>
              <a:rPr lang="es-GT" dirty="0" smtClean="0"/>
              <a:t>​ Dicho entorno abarca la interacción de todas las </a:t>
            </a:r>
            <a:r>
              <a:rPr lang="es-GT" dirty="0" smtClean="0">
                <a:hlinkClick r:id="rId5" tooltip="Especie"/>
              </a:rPr>
              <a:t>especies</a:t>
            </a:r>
            <a:r>
              <a:rPr lang="es-GT" dirty="0" smtClean="0"/>
              <a:t> vivas, el </a:t>
            </a:r>
            <a:r>
              <a:rPr lang="es-GT" dirty="0" smtClean="0">
                <a:hlinkClick r:id="rId6" tooltip="Clima"/>
              </a:rPr>
              <a:t>clima</a:t>
            </a:r>
            <a:r>
              <a:rPr lang="es-GT" dirty="0" smtClean="0"/>
              <a:t>, y los recursos naturales que afectan la supervivencia humana y la actividad económica.</a:t>
            </a:r>
            <a:r>
              <a:rPr lang="es-GT" baseline="30000" dirty="0" smtClean="0">
                <a:hlinkClick r:id="rId7"/>
              </a:rPr>
              <a:t>[3]</a:t>
            </a:r>
            <a:r>
              <a:rPr lang="es-GT" dirty="0" smtClean="0"/>
              <a:t>​</a:t>
            </a:r>
            <a:r>
              <a:rPr lang="es-GT" baseline="30000" dirty="0" smtClean="0">
                <a:hlinkClick r:id="rId8"/>
              </a:rPr>
              <a:t>[4]</a:t>
            </a:r>
            <a:r>
              <a:rPr lang="es-GT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8258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Tierras naturales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Las personas rara vez encuentran ambientes </a:t>
            </a:r>
            <a:r>
              <a:rPr lang="es-GT" i="1" dirty="0" smtClean="0"/>
              <a:t>absolutamente naturales</a:t>
            </a:r>
            <a:r>
              <a:rPr lang="es-GT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GT" baseline="30000" dirty="0" smtClean="0">
                <a:hlinkClick r:id="rId2"/>
              </a:rPr>
              <a:t>[5]</a:t>
            </a:r>
            <a:r>
              <a:rPr lang="es-GT" dirty="0" smtClean="0"/>
              <a:t>​ Si, por ejemplo, en un campo agrícola, la </a:t>
            </a:r>
            <a:r>
              <a:rPr lang="es-GT" dirty="0" smtClean="0">
                <a:hlinkClick r:id="rId3" tooltip="Mineralogía"/>
              </a:rPr>
              <a:t>composición mineralógica</a:t>
            </a:r>
            <a:r>
              <a:rPr lang="es-GT" dirty="0" smtClean="0"/>
              <a:t> y la </a:t>
            </a:r>
            <a:r>
              <a:rPr lang="es-GT" dirty="0" smtClean="0">
                <a:hlinkClick r:id="rId4" tooltip="Estructura del suelo"/>
              </a:rPr>
              <a:t>estructura</a:t>
            </a:r>
            <a:r>
              <a:rPr lang="es-GT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441581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Paisajes con entornos urbanos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Como contraposición al entorno natural está el </a:t>
            </a:r>
            <a:r>
              <a:rPr lang="es-GT" dirty="0" smtClean="0">
                <a:hlinkClick r:id="rId2" tooltip="Ambiente construido"/>
              </a:rPr>
              <a:t>ambiente construido</a:t>
            </a:r>
            <a:r>
              <a:rPr lang="es-GT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GT" dirty="0" smtClean="0">
                <a:hlinkClick r:id="rId3" tooltip="Choza"/>
              </a:rPr>
              <a:t>choza</a:t>
            </a:r>
            <a:r>
              <a:rPr lang="es-GT" dirty="0" smtClean="0"/>
              <a:t> de barro o un </a:t>
            </a:r>
            <a:r>
              <a:rPr lang="es-GT" dirty="0" smtClean="0">
                <a:hlinkClick r:id="rId4" tooltip="Sistema fotovoltaico"/>
              </a:rPr>
              <a:t>sistema fotovoltaico</a:t>
            </a:r>
            <a:r>
              <a:rPr lang="es-GT" dirty="0" smtClean="0"/>
              <a:t> en el </a:t>
            </a:r>
            <a:r>
              <a:rPr lang="es-GT" dirty="0" smtClean="0">
                <a:hlinkClick r:id="rId5" tooltip="Desierto"/>
              </a:rPr>
              <a:t>desierto</a:t>
            </a:r>
            <a:r>
              <a:rPr lang="es-GT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GT" dirty="0" smtClean="0">
                <a:hlinkClick r:id="rId6" tooltip="Castor"/>
              </a:rPr>
              <a:t>presas de castores</a:t>
            </a:r>
            <a:r>
              <a:rPr lang="es-GT" dirty="0" smtClean="0"/>
              <a:t>, y las obras de las </a:t>
            </a:r>
            <a:r>
              <a:rPr lang="es-GT" dirty="0" smtClean="0">
                <a:hlinkClick r:id="rId7" tooltip="Isoptera"/>
              </a:rPr>
              <a:t>termitas</a:t>
            </a:r>
            <a:r>
              <a:rPr lang="es-GT" dirty="0" smtClean="0"/>
              <a:t>, termiteros o </a:t>
            </a:r>
            <a:r>
              <a:rPr lang="es-GT" dirty="0" smtClean="0">
                <a:hlinkClick r:id="rId8" tooltip="Termitero"/>
              </a:rPr>
              <a:t>montículos</a:t>
            </a:r>
            <a:r>
              <a:rPr lang="es-GT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42492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236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Emeri Dayana rodas fajardo</vt:lpstr>
      <vt:lpstr>Medio ambiente </vt:lpstr>
      <vt:lpstr>Tierras naturales</vt:lpstr>
      <vt:lpstr>Paisajes con entornos urbanos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Emeri Dayana rodas fajardo</dc:title>
  <dc:creator>GNet</dc:creator>
  <cp:lastModifiedBy>GNet</cp:lastModifiedBy>
  <cp:revision>3</cp:revision>
  <dcterms:created xsi:type="dcterms:W3CDTF">2025-10-07T18:17:38Z</dcterms:created>
  <dcterms:modified xsi:type="dcterms:W3CDTF">2025-10-07T18:36:54Z</dcterms:modified>
</cp:coreProperties>
</file>