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F3AB-5B02-4261-9574-A7E3DD41B8DE}" type="datetimeFigureOut">
              <a:rPr lang="es-GT" smtClean="0"/>
              <a:t>04/11/2025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98A9-F455-4273-94A6-4083DF873D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1520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F3AB-5B02-4261-9574-A7E3DD41B8DE}" type="datetimeFigureOut">
              <a:rPr lang="es-GT" smtClean="0"/>
              <a:t>04/11/2025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98A9-F455-4273-94A6-4083DF873D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860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F3AB-5B02-4261-9574-A7E3DD41B8DE}" type="datetimeFigureOut">
              <a:rPr lang="es-GT" smtClean="0"/>
              <a:t>04/11/2025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98A9-F455-4273-94A6-4083DF873D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3021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F3AB-5B02-4261-9574-A7E3DD41B8DE}" type="datetimeFigureOut">
              <a:rPr lang="es-GT" smtClean="0"/>
              <a:t>04/11/2025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98A9-F455-4273-94A6-4083DF873D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9227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F3AB-5B02-4261-9574-A7E3DD41B8DE}" type="datetimeFigureOut">
              <a:rPr lang="es-GT" smtClean="0"/>
              <a:t>04/11/2025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98A9-F455-4273-94A6-4083DF873D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6911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F3AB-5B02-4261-9574-A7E3DD41B8DE}" type="datetimeFigureOut">
              <a:rPr lang="es-GT" smtClean="0"/>
              <a:t>04/11/2025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98A9-F455-4273-94A6-4083DF873D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8996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F3AB-5B02-4261-9574-A7E3DD41B8DE}" type="datetimeFigureOut">
              <a:rPr lang="es-GT" smtClean="0"/>
              <a:t>04/11/2025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98A9-F455-4273-94A6-4083DF873D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3377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F3AB-5B02-4261-9574-A7E3DD41B8DE}" type="datetimeFigureOut">
              <a:rPr lang="es-GT" smtClean="0"/>
              <a:t>04/11/2025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98A9-F455-4273-94A6-4083DF873D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3905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F3AB-5B02-4261-9574-A7E3DD41B8DE}" type="datetimeFigureOut">
              <a:rPr lang="es-GT" smtClean="0"/>
              <a:t>04/11/2025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98A9-F455-4273-94A6-4083DF873D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9503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F3AB-5B02-4261-9574-A7E3DD41B8DE}" type="datetimeFigureOut">
              <a:rPr lang="es-GT" smtClean="0"/>
              <a:t>04/11/2025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98A9-F455-4273-94A6-4083DF873D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2207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F3AB-5B02-4261-9574-A7E3DD41B8DE}" type="datetimeFigureOut">
              <a:rPr lang="es-GT" smtClean="0"/>
              <a:t>04/11/2025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98A9-F455-4273-94A6-4083DF873D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4899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4F3AB-5B02-4261-9574-A7E3DD41B8DE}" type="datetimeFigureOut">
              <a:rPr lang="es-GT" smtClean="0"/>
              <a:t>04/11/2025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798A9-F455-4273-94A6-4083DF873D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511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EMERI DAYANA RODAS FAJARDO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4TO TURISMO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4247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476" y="1664320"/>
            <a:ext cx="8433229" cy="4745386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5634" y="4171950"/>
            <a:ext cx="1704975" cy="268605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423929">
            <a:off x="7538814" y="4476207"/>
            <a:ext cx="2143125" cy="2143125"/>
          </a:xfrm>
          <a:prstGeom prst="rect">
            <a:avLst/>
          </a:prstGeom>
        </p:spPr>
      </p:pic>
      <p:sp>
        <p:nvSpPr>
          <p:cNvPr id="7" name="Llamada de nube 6"/>
          <p:cNvSpPr/>
          <p:nvPr/>
        </p:nvSpPr>
        <p:spPr>
          <a:xfrm>
            <a:off x="5470281" y="3507971"/>
            <a:ext cx="1263027" cy="98090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Hola lobo</a:t>
            </a:r>
            <a:endParaRPr lang="es-GT" dirty="0"/>
          </a:p>
        </p:txBody>
      </p:sp>
      <p:sp>
        <p:nvSpPr>
          <p:cNvPr id="8" name="Llamada rectangular redondeada 7"/>
          <p:cNvSpPr/>
          <p:nvPr/>
        </p:nvSpPr>
        <p:spPr>
          <a:xfrm>
            <a:off x="8080738" y="3484216"/>
            <a:ext cx="1106923" cy="110559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Como estas pequeña niña</a:t>
            </a:r>
            <a:endParaRPr lang="es-GT" dirty="0"/>
          </a:p>
        </p:txBody>
      </p:sp>
      <p:sp>
        <p:nvSpPr>
          <p:cNvPr id="9" name="Llamada ovalada 8"/>
          <p:cNvSpPr/>
          <p:nvPr/>
        </p:nvSpPr>
        <p:spPr>
          <a:xfrm>
            <a:off x="2460567" y="4006735"/>
            <a:ext cx="1654233" cy="100584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Vengo a visitar a mi abuela</a:t>
            </a:r>
            <a:endParaRPr lang="es-GT" dirty="0"/>
          </a:p>
        </p:txBody>
      </p:sp>
      <p:sp>
        <p:nvSpPr>
          <p:cNvPr id="10" name="Llamada rectangular redondeada 9"/>
          <p:cNvSpPr/>
          <p:nvPr/>
        </p:nvSpPr>
        <p:spPr>
          <a:xfrm>
            <a:off x="6201443" y="4954385"/>
            <a:ext cx="1429641" cy="115547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Te puedo acompañar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7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21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EMERI DAYANA RODAS FAJARDO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EMERI DAYANA RODAS FAJARDO</dc:title>
  <dc:creator>GNet</dc:creator>
  <cp:lastModifiedBy>GNet</cp:lastModifiedBy>
  <cp:revision>4</cp:revision>
  <dcterms:created xsi:type="dcterms:W3CDTF">2025-11-04T18:19:19Z</dcterms:created>
  <dcterms:modified xsi:type="dcterms:W3CDTF">2025-11-04T18:41:37Z</dcterms:modified>
</cp:coreProperties>
</file>