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40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328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696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658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54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301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77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617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816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21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2D61-E3A2-4A63-B344-FD6E82D95EB8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8EE0-6BB4-485D-BA05-E664E15C6B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385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Emeri</a:t>
            </a:r>
            <a:r>
              <a:rPr lang="es-GT" dirty="0" smtClean="0"/>
              <a:t> Dayana rodas fajardo</a:t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4to turismo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204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825625"/>
            <a:ext cx="10325436" cy="43513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359" y="3180170"/>
            <a:ext cx="4175490" cy="239195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912" y="3180170"/>
            <a:ext cx="4857918" cy="23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Emeri Dayana rodas fajardo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Emeri Dayana rodas fajardo</dc:title>
  <dc:creator>GNet</dc:creator>
  <cp:lastModifiedBy>GNet</cp:lastModifiedBy>
  <cp:revision>3</cp:revision>
  <dcterms:created xsi:type="dcterms:W3CDTF">2025-11-04T18:55:52Z</dcterms:created>
  <dcterms:modified xsi:type="dcterms:W3CDTF">2025-11-04T18:59:43Z</dcterms:modified>
</cp:coreProperties>
</file>