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5EC66-AAC8-1B16-24FF-9FA3AC908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0B3A6D-95EF-123A-C069-E7A37D125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D7B996-2A5D-437A-367C-5616F4A0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B43AAE-5CA2-6BA4-A850-46050A09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3F5C0E-4270-7A72-C334-409FD40CC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591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30837-7428-2502-40F8-1A7EA303A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866F84-A9B4-2EC3-5941-25DBF88CA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FD4279-69CE-2211-2BC0-65EF4DF5A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8579B1-763C-996E-45D6-0B457A4C4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2DB9F7-3521-A419-E8F3-844A1F6E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367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12F2A8-F33E-4736-123C-3B49F33E5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997401-D1DD-5847-7DFF-85F48CB5F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A84CAB-8FA3-FA3C-8EE0-7DC43D97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3DE11-9233-2854-2E15-79344E73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170A7A-4E63-EE3C-3EFB-7D898026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368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D3273-68FA-A261-2801-3D03A4198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653082-A773-E688-E2FD-D8D5E64D4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47CD02-5D0A-41A2-9B40-BDE3CEC79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6BC37A-8C05-ED3D-93B9-AFAFC655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C983C-FE3F-E85B-DAF5-1DF22657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100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61271-59BF-BF73-C99A-496B44611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6EAD3E-E525-12C7-18F2-C2D67891D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D67989-AE87-01B7-241B-19228184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180F7-3755-5C2F-AB48-FC1A3605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CF2C1F-8AAF-D2ED-D9BF-860145BB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157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2E2AC-3490-ECCF-8D22-93199E519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E86895-88D7-E397-AB9F-1DA7A1358B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7B1717-962A-5116-8BE5-1F87B45FA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0B49A7-6594-5935-85E4-698EE256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03DC58-9E68-EF7A-FAA2-2F9CCBD3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D21B0F-5E6B-5B31-577D-5938F9C0E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960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A53875-6D32-1414-D40C-7FF46252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786B10-701C-F859-715D-862E56311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E5C1F9-FC86-7702-6C56-FC1CB8C66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508BB8F-FAFE-D524-C36D-8DCE47B93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52BE46-5C0A-1D0E-547D-0CBE11B90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0FEDAA-F8F3-F18E-76E6-4A0E1A4A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9604FC0-2B7B-38FF-DCF5-49DEF6B7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9ADF1A-BEEF-7A59-913E-85EA8E3D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234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0197F-B9A2-DD88-2C66-4584B9DF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EEA7BE-323C-C4F0-72D9-F3C15F2A2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341787-C20E-D6AA-7BC5-EC29CF97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4B88379-89B6-58B2-8E38-3194D6F0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037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5447C4F-7B10-BF85-5032-409CCF1A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EE1D97-12C1-19EF-7B0F-8D756406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52BF085-B9CD-9BEA-94C3-EF989F685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620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2509F-CB19-51F4-E8EA-0856016B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71FEE0-E37C-336B-130A-D47B95C46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CD550E-4B4B-8110-A770-4E48C2579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DE2232-9023-939F-A97F-0B321585F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C9B77A-FF8A-6E41-012D-0BA20575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0A3D86-6B17-1828-5B76-9F99271D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991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7BCC10-4E16-FFBC-F91A-7C93690F5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30B350-7F0E-5262-43C9-AD9AF2B98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5C5122-E945-C5DA-2207-74C11C933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C4AB60-2299-6EF5-E1D0-43506896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FF2688-F2C3-D408-F3D6-D123F2B6F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DB6A59-E387-B96B-F330-02D6F26A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120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46A1D20-81D0-8F48-9231-63475E52F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16ED2C-D45D-2E9D-AD29-1FD97826B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9A6A22-1EC1-CDDB-143C-541165EC2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4C49-2ECD-4BB2-B5BB-55565A831DA2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F639B6-08A1-5B0F-C2CB-FA9C3580A9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5503BF-BB60-314B-41CE-2901B920D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7D39A-9BEB-44F6-A9C4-4E2CFC02B0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605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ARTA">
            <a:extLst>
              <a:ext uri="{FF2B5EF4-FFF2-40B4-BE49-F238E27FC236}">
                <a16:creationId xmlns:a16="http://schemas.microsoft.com/office/drawing/2014/main" id="{AD142CD1-ED3B-5037-4B00-A988928004C7}"/>
              </a:ext>
            </a:extLst>
          </p:cNvPr>
          <p:cNvGrpSpPr/>
          <p:nvPr/>
        </p:nvGrpSpPr>
        <p:grpSpPr>
          <a:xfrm>
            <a:off x="1601663" y="418287"/>
            <a:ext cx="1440000" cy="1594190"/>
            <a:chOff x="2633319" y="565609"/>
            <a:chExt cx="1440000" cy="1594190"/>
          </a:xfrm>
        </p:grpSpPr>
        <p:sp>
          <p:nvSpPr>
            <p:cNvPr id="5" name="BASE">
              <a:extLst>
                <a:ext uri="{FF2B5EF4-FFF2-40B4-BE49-F238E27FC236}">
                  <a16:creationId xmlns:a16="http://schemas.microsoft.com/office/drawing/2014/main" id="{162D93A0-CCF2-9098-0891-1A99936E2712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7" name="Imagen">
              <a:extLst>
                <a:ext uri="{FF2B5EF4-FFF2-40B4-BE49-F238E27FC236}">
                  <a16:creationId xmlns:a16="http://schemas.microsoft.com/office/drawing/2014/main" id="{639CC907-44B3-B7A6-8732-A67F51464A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4" name="TAPA">
            <a:extLst>
              <a:ext uri="{FF2B5EF4-FFF2-40B4-BE49-F238E27FC236}">
                <a16:creationId xmlns:a16="http://schemas.microsoft.com/office/drawing/2014/main" id="{8C348387-6589-4654-A96E-63DB8F633395}"/>
              </a:ext>
            </a:extLst>
          </p:cNvPr>
          <p:cNvSpPr/>
          <p:nvPr/>
        </p:nvSpPr>
        <p:spPr>
          <a:xfrm>
            <a:off x="1601663" y="451253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0" name="CARTA">
            <a:extLst>
              <a:ext uri="{FF2B5EF4-FFF2-40B4-BE49-F238E27FC236}">
                <a16:creationId xmlns:a16="http://schemas.microsoft.com/office/drawing/2014/main" id="{F810F12A-39DE-8CC9-7B23-EDFEFAFDC7DE}"/>
              </a:ext>
            </a:extLst>
          </p:cNvPr>
          <p:cNvGrpSpPr/>
          <p:nvPr/>
        </p:nvGrpSpPr>
        <p:grpSpPr>
          <a:xfrm>
            <a:off x="3504035" y="418287"/>
            <a:ext cx="1440000" cy="1594190"/>
            <a:chOff x="2633319" y="565609"/>
            <a:chExt cx="1440000" cy="1594190"/>
          </a:xfrm>
        </p:grpSpPr>
        <p:sp>
          <p:nvSpPr>
            <p:cNvPr id="11" name="BASE">
              <a:extLst>
                <a:ext uri="{FF2B5EF4-FFF2-40B4-BE49-F238E27FC236}">
                  <a16:creationId xmlns:a16="http://schemas.microsoft.com/office/drawing/2014/main" id="{5361D479-33F3-A411-BC03-F6CB47CCA2C8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12" name="Imagen">
              <a:extLst>
                <a:ext uri="{FF2B5EF4-FFF2-40B4-BE49-F238E27FC236}">
                  <a16:creationId xmlns:a16="http://schemas.microsoft.com/office/drawing/2014/main" id="{B81B21FA-4EA6-72AB-F0C8-40A2C8100A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13" name="TAPA">
            <a:extLst>
              <a:ext uri="{FF2B5EF4-FFF2-40B4-BE49-F238E27FC236}">
                <a16:creationId xmlns:a16="http://schemas.microsoft.com/office/drawing/2014/main" id="{020705B2-5AA9-BA60-229A-FA0BA96C06FB}"/>
              </a:ext>
            </a:extLst>
          </p:cNvPr>
          <p:cNvSpPr/>
          <p:nvPr/>
        </p:nvSpPr>
        <p:spPr>
          <a:xfrm>
            <a:off x="3504035" y="414800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4" name="CARTA">
            <a:extLst>
              <a:ext uri="{FF2B5EF4-FFF2-40B4-BE49-F238E27FC236}">
                <a16:creationId xmlns:a16="http://schemas.microsoft.com/office/drawing/2014/main" id="{9F894468-2273-3E6F-EFBC-C850B00BA43B}"/>
              </a:ext>
            </a:extLst>
          </p:cNvPr>
          <p:cNvGrpSpPr/>
          <p:nvPr/>
        </p:nvGrpSpPr>
        <p:grpSpPr>
          <a:xfrm>
            <a:off x="1601663" y="2278618"/>
            <a:ext cx="1440000" cy="1594190"/>
            <a:chOff x="2633319" y="565609"/>
            <a:chExt cx="1440000" cy="1594190"/>
          </a:xfrm>
        </p:grpSpPr>
        <p:sp>
          <p:nvSpPr>
            <p:cNvPr id="15" name="BASE">
              <a:extLst>
                <a:ext uri="{FF2B5EF4-FFF2-40B4-BE49-F238E27FC236}">
                  <a16:creationId xmlns:a16="http://schemas.microsoft.com/office/drawing/2014/main" id="{83F462BE-9AD7-0A15-0762-81F52E6EFAD5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16" name="Imagen">
              <a:extLst>
                <a:ext uri="{FF2B5EF4-FFF2-40B4-BE49-F238E27FC236}">
                  <a16:creationId xmlns:a16="http://schemas.microsoft.com/office/drawing/2014/main" id="{CBFDDD8C-9320-CD73-102D-94C87D6C7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17" name="TAPA">
            <a:extLst>
              <a:ext uri="{FF2B5EF4-FFF2-40B4-BE49-F238E27FC236}">
                <a16:creationId xmlns:a16="http://schemas.microsoft.com/office/drawing/2014/main" id="{E2714C80-48C1-AB7A-0940-030D621C334F}"/>
              </a:ext>
            </a:extLst>
          </p:cNvPr>
          <p:cNvSpPr/>
          <p:nvPr/>
        </p:nvSpPr>
        <p:spPr>
          <a:xfrm>
            <a:off x="1601663" y="2311584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18" name="CARTA">
            <a:extLst>
              <a:ext uri="{FF2B5EF4-FFF2-40B4-BE49-F238E27FC236}">
                <a16:creationId xmlns:a16="http://schemas.microsoft.com/office/drawing/2014/main" id="{E123860B-CE90-0795-EBF7-AAE957C6301F}"/>
              </a:ext>
            </a:extLst>
          </p:cNvPr>
          <p:cNvGrpSpPr/>
          <p:nvPr/>
        </p:nvGrpSpPr>
        <p:grpSpPr>
          <a:xfrm>
            <a:off x="3504035" y="2278618"/>
            <a:ext cx="1440000" cy="1594190"/>
            <a:chOff x="2633319" y="565609"/>
            <a:chExt cx="1440000" cy="1594190"/>
          </a:xfrm>
        </p:grpSpPr>
        <p:sp>
          <p:nvSpPr>
            <p:cNvPr id="19" name="BASE">
              <a:extLst>
                <a:ext uri="{FF2B5EF4-FFF2-40B4-BE49-F238E27FC236}">
                  <a16:creationId xmlns:a16="http://schemas.microsoft.com/office/drawing/2014/main" id="{540D477D-9DB0-7167-5E6A-F54899042CB0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20" name="Imagen">
              <a:extLst>
                <a:ext uri="{FF2B5EF4-FFF2-40B4-BE49-F238E27FC236}">
                  <a16:creationId xmlns:a16="http://schemas.microsoft.com/office/drawing/2014/main" id="{A34008B7-618E-21E8-BA1D-8A0194C53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21" name="TAPA">
            <a:extLst>
              <a:ext uri="{FF2B5EF4-FFF2-40B4-BE49-F238E27FC236}">
                <a16:creationId xmlns:a16="http://schemas.microsoft.com/office/drawing/2014/main" id="{0407A304-A81F-8596-7236-B22BEF3DBEED}"/>
              </a:ext>
            </a:extLst>
          </p:cNvPr>
          <p:cNvSpPr/>
          <p:nvPr/>
        </p:nvSpPr>
        <p:spPr>
          <a:xfrm>
            <a:off x="3504035" y="2311584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27" name="CARTA">
            <a:extLst>
              <a:ext uri="{FF2B5EF4-FFF2-40B4-BE49-F238E27FC236}">
                <a16:creationId xmlns:a16="http://schemas.microsoft.com/office/drawing/2014/main" id="{EAF4925D-ED42-2364-68BE-0F40E70F8D3F}"/>
              </a:ext>
            </a:extLst>
          </p:cNvPr>
          <p:cNvGrpSpPr/>
          <p:nvPr/>
        </p:nvGrpSpPr>
        <p:grpSpPr>
          <a:xfrm>
            <a:off x="5345595" y="418287"/>
            <a:ext cx="1440000" cy="1594190"/>
            <a:chOff x="2633319" y="565609"/>
            <a:chExt cx="1440000" cy="1594190"/>
          </a:xfrm>
        </p:grpSpPr>
        <p:sp>
          <p:nvSpPr>
            <p:cNvPr id="28" name="BASE">
              <a:extLst>
                <a:ext uri="{FF2B5EF4-FFF2-40B4-BE49-F238E27FC236}">
                  <a16:creationId xmlns:a16="http://schemas.microsoft.com/office/drawing/2014/main" id="{41B2DE7B-A8ED-DE34-C7A5-F70514A0D252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29" name="Imagen">
              <a:extLst>
                <a:ext uri="{FF2B5EF4-FFF2-40B4-BE49-F238E27FC236}">
                  <a16:creationId xmlns:a16="http://schemas.microsoft.com/office/drawing/2014/main" id="{C653FA24-A193-D57F-C9DB-B7DD4439B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30" name="TAPA">
            <a:extLst>
              <a:ext uri="{FF2B5EF4-FFF2-40B4-BE49-F238E27FC236}">
                <a16:creationId xmlns:a16="http://schemas.microsoft.com/office/drawing/2014/main" id="{3940D69D-2B51-F273-4231-5FCC871BA4E2}"/>
              </a:ext>
            </a:extLst>
          </p:cNvPr>
          <p:cNvSpPr/>
          <p:nvPr/>
        </p:nvSpPr>
        <p:spPr>
          <a:xfrm>
            <a:off x="5345594" y="385321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35" name="CARTA">
            <a:extLst>
              <a:ext uri="{FF2B5EF4-FFF2-40B4-BE49-F238E27FC236}">
                <a16:creationId xmlns:a16="http://schemas.microsoft.com/office/drawing/2014/main" id="{91757E0C-8AA6-A8C5-D514-8F965717008F}"/>
              </a:ext>
            </a:extLst>
          </p:cNvPr>
          <p:cNvGrpSpPr/>
          <p:nvPr/>
        </p:nvGrpSpPr>
        <p:grpSpPr>
          <a:xfrm>
            <a:off x="5345595" y="2278618"/>
            <a:ext cx="1440000" cy="1594190"/>
            <a:chOff x="2633319" y="565609"/>
            <a:chExt cx="1440000" cy="1594190"/>
          </a:xfrm>
        </p:grpSpPr>
        <p:sp>
          <p:nvSpPr>
            <p:cNvPr id="36" name="BASE">
              <a:extLst>
                <a:ext uri="{FF2B5EF4-FFF2-40B4-BE49-F238E27FC236}">
                  <a16:creationId xmlns:a16="http://schemas.microsoft.com/office/drawing/2014/main" id="{0A19E82C-CA15-2921-0E59-A4FC3565D288}"/>
                </a:ext>
              </a:extLst>
            </p:cNvPr>
            <p:cNvSpPr/>
            <p:nvPr/>
          </p:nvSpPr>
          <p:spPr>
            <a:xfrm>
              <a:off x="2633319" y="565609"/>
              <a:ext cx="1440000" cy="159419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 dirty="0">
                <a:solidFill>
                  <a:schemeClr val="accent1"/>
                </a:solidFill>
              </a:endParaRPr>
            </a:p>
          </p:txBody>
        </p:sp>
        <p:pic>
          <p:nvPicPr>
            <p:cNvPr id="37" name="Imagen">
              <a:extLst>
                <a:ext uri="{FF2B5EF4-FFF2-40B4-BE49-F238E27FC236}">
                  <a16:creationId xmlns:a16="http://schemas.microsoft.com/office/drawing/2014/main" id="{46B88A87-CD51-0192-AB09-84D098FD69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1640" y="688244"/>
              <a:ext cx="1243357" cy="1348917"/>
            </a:xfrm>
            <a:prstGeom prst="rect">
              <a:avLst/>
            </a:prstGeom>
          </p:spPr>
        </p:pic>
      </p:grpSp>
      <p:sp>
        <p:nvSpPr>
          <p:cNvPr id="38" name="TAPA">
            <a:extLst>
              <a:ext uri="{FF2B5EF4-FFF2-40B4-BE49-F238E27FC236}">
                <a16:creationId xmlns:a16="http://schemas.microsoft.com/office/drawing/2014/main" id="{DAE0DAE4-8F5E-C97F-30CC-5EADAC4B17A0}"/>
              </a:ext>
            </a:extLst>
          </p:cNvPr>
          <p:cNvSpPr/>
          <p:nvPr/>
        </p:nvSpPr>
        <p:spPr>
          <a:xfrm>
            <a:off x="5345595" y="2311584"/>
            <a:ext cx="1440000" cy="1594190"/>
          </a:xfrm>
          <a:prstGeom prst="roundRect">
            <a:avLst/>
          </a:prstGeom>
          <a:pattFill prst="solidDmnd">
            <a:fgClr>
              <a:schemeClr val="bg2"/>
            </a:fgClr>
            <a:bgClr>
              <a:srgbClr val="00B0F0"/>
            </a:bgClr>
          </a:patt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482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3" grpId="0" animBg="1"/>
      <p:bldP spid="13" grpId="1" animBg="1"/>
      <p:bldP spid="17" grpId="0" animBg="1"/>
      <p:bldP spid="17" grpId="1" animBg="1"/>
      <p:bldP spid="21" grpId="0" animBg="1"/>
      <p:bldP spid="21" grpId="1" animBg="1"/>
      <p:bldP spid="30" grpId="0" animBg="1"/>
      <p:bldP spid="30" grpId="1" animBg="1"/>
      <p:bldP spid="38" grpId="0" animBg="1"/>
      <p:bldP spid="38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Angel Antonio Rodas Barillas</dc:creator>
  <cp:lastModifiedBy>Luis Angel Antonio Rodas Barillas</cp:lastModifiedBy>
  <cp:revision>1</cp:revision>
  <dcterms:created xsi:type="dcterms:W3CDTF">2025-11-06T05:12:39Z</dcterms:created>
  <dcterms:modified xsi:type="dcterms:W3CDTF">2025-11-06T05:13:15Z</dcterms:modified>
</cp:coreProperties>
</file>