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43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466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58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749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30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810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69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53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745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635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89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DAEFBDF-CDA9-489D-B2CF-799041F147F0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7286C66-7058-4055-AF90-9DA2BD2A0562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88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Ejercicio 02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4845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El poder de la comunicación efectiva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Saber expresarte abre puertas que un título no puede. Habla de ser claro, directo y auténtico. Puedes incluir ejemplos de cómo decir “no” con respeto o cómo hablar en público sin miedo.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199" y="3286251"/>
            <a:ext cx="280035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1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Resiliencia y manejo del fracaso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fracaso no es lo contrario al éxito, es parte del proceso. Cada caída te entrena. Puedes usar frases como: “No estás empezando de cero, estás empezando con experiencia”.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556" y="332620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3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Superación personal y disciplina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Hablar de cómo el progreso no se basa en motivación, sino en disciplina. Puedes compartir ejemplos de rutinas simples pero poderosas, como levantarse temprano, leer 10 minutos diarios, o trabajar aunque no haya ganas. La clave es: "hazlo aunque no te apetezca".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012" y="3787072"/>
            <a:ext cx="1914525" cy="218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0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Empoderamiento y autoestima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Este tema toca el valor que uno tiene por sí mismo, sin necesidad de validación externa. Puedes incluir mensajes como: “Tú decides cuánto vales. El mundo solo lo refleja”. Ideal para hablar de soltar relaciones tóxicas o dejar de compararse.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164" y="3265262"/>
            <a:ext cx="2543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0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Mentalidad de abundancia vs escasez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gente con mentalidad de escasez cree que no hay suficiente para todos; la de abundancia, que siempre hay oportunidades. Cambiar tu perspectiva te hace atraer más cosas buenas: conexiones, ideas, dinero, soluciones.</a:t>
            </a:r>
          </a:p>
          <a:p>
            <a:endParaRPr lang="es-GT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639" y="3547784"/>
            <a:ext cx="2548991" cy="276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31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5049" y="528572"/>
            <a:ext cx="9720072" cy="1499616"/>
          </a:xfrm>
        </p:spPr>
        <p:txBody>
          <a:bodyPr/>
          <a:lstStyle/>
          <a:p>
            <a:r>
              <a:rPr lang="es-GT" dirty="0" smtClean="0"/>
              <a:t>Educación financiera y libertad económica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Desde ahorrar con intención hasta entender que el dinero es una herramienta, no un fin. Puedes dar </a:t>
            </a:r>
            <a:r>
              <a:rPr lang="es-GT" dirty="0" err="1" smtClean="0"/>
              <a:t>tips</a:t>
            </a:r>
            <a:r>
              <a:rPr lang="es-GT" dirty="0" smtClean="0"/>
              <a:t> como: “No trabajes solo por dinero; haz que el dinero trabaje para ti”. Introduce conceptos como inversión, ingresos pasivos o control de gastos.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66" y="3624220"/>
            <a:ext cx="3114591" cy="185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4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Emprendimiento y liderazgo juvenil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Anima a crear en lugar de solo consumir. Liderar no es mandar, es inspirar. Cualquier joven con un celular puede crear un negocio hoy. Lo importante es empezar aunque no esté perfecto.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3269561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8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Salud mental en la era digital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ansiedad crece con el exceso de comparación. Habla de la importancia de desconectar, hacer pausas, meditar o simplemente estar presente. “No todo lo que ves es real, y no todo lo real se muestra”.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624" y="3225006"/>
            <a:ext cx="3237741" cy="201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45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importancia del entorno y las relaciones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“Eres el promedio de las 5 personas con las que más pasas tiempo”. Estar con gente que te reta, te inspira y te empuja puede cambiar toda tu vida. No tengas miedo de soltar lo que ya no te construye.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704" y="3357184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5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b="1" dirty="0" smtClean="0"/>
              <a:t>Desarrollo espiritual y propósito de vida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importa en qué creas, pero tener un propósito más allá del dinero o la fama da dirección. Puedes decir: “Cuando conectas con algo más grande que tú, dejas de vivir en automático”.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831" y="316862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3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</TotalTime>
  <Words>478</Words>
  <Application>Microsoft Office PowerPoint</Application>
  <PresentationFormat>Panorámica</PresentationFormat>
  <Paragraphs>21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Tw Cen MT</vt:lpstr>
      <vt:lpstr>Tw Cen MT Condensed</vt:lpstr>
      <vt:lpstr>Wingdings 3</vt:lpstr>
      <vt:lpstr>Integral</vt:lpstr>
      <vt:lpstr>Ejercicio 02</vt:lpstr>
      <vt:lpstr>Superación personal y disciplina</vt:lpstr>
      <vt:lpstr>Empoderamiento y autoestima</vt:lpstr>
      <vt:lpstr>Mentalidad de abundancia vs escasez</vt:lpstr>
      <vt:lpstr>Educación financiera y libertad económica</vt:lpstr>
      <vt:lpstr>Emprendimiento y liderazgo juvenil</vt:lpstr>
      <vt:lpstr>Salud mental en la era digital</vt:lpstr>
      <vt:lpstr>La importancia del entorno y las relaciones</vt:lpstr>
      <vt:lpstr>Desarrollo espiritual y propósito de vida</vt:lpstr>
      <vt:lpstr>El poder de la comunicación efectiva</vt:lpstr>
      <vt:lpstr>Resiliencia y manejo del fracaso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02</dc:title>
  <dc:creator>GNet</dc:creator>
  <cp:lastModifiedBy>GNet</cp:lastModifiedBy>
  <cp:revision>5</cp:revision>
  <dcterms:created xsi:type="dcterms:W3CDTF">2025-10-21T14:14:12Z</dcterms:created>
  <dcterms:modified xsi:type="dcterms:W3CDTF">2025-10-21T14:47:56Z</dcterms:modified>
</cp:coreProperties>
</file>