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80" d="100"/>
          <a:sy n="80" d="100"/>
        </p:scale>
        <p:origin x="4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1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28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9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4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86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6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35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8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9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0A22D-8B13-4842-83F1-285EAC62B3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CA5B2-45DF-4591-90A2-D84D2BB6A7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3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uento de Caperucita Roja - Pequeoc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84223"/>
            <a:ext cx="12191999" cy="709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94" b="99603" l="769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1999" y="4457700"/>
            <a:ext cx="1238250" cy="24003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1757" y="5086350"/>
            <a:ext cx="711757" cy="1374608"/>
          </a:xfrm>
          <a:prstGeom prst="rect">
            <a:avLst/>
          </a:prstGeom>
        </p:spPr>
      </p:pic>
      <p:sp>
        <p:nvSpPr>
          <p:cNvPr id="8" name="Llamada de nube 7"/>
          <p:cNvSpPr/>
          <p:nvPr/>
        </p:nvSpPr>
        <p:spPr>
          <a:xfrm>
            <a:off x="5066697" y="3922295"/>
            <a:ext cx="1696453" cy="1299411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Iré a visitar a mi abuela</a:t>
            </a:r>
            <a:endParaRPr lang="en-US" dirty="0"/>
          </a:p>
        </p:txBody>
      </p:sp>
      <p:sp>
        <p:nvSpPr>
          <p:cNvPr id="12" name="Llamada de nube 11"/>
          <p:cNvSpPr/>
          <p:nvPr/>
        </p:nvSpPr>
        <p:spPr>
          <a:xfrm>
            <a:off x="7740315" y="2779294"/>
            <a:ext cx="2055998" cy="1299411"/>
          </a:xfrm>
          <a:prstGeom prst="cloud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Niña, ¿A dónde vas?</a:t>
            </a:r>
            <a:endParaRPr lang="en-US" dirty="0"/>
          </a:p>
        </p:txBody>
      </p:sp>
      <p:sp>
        <p:nvSpPr>
          <p:cNvPr id="13" name="Llamada de nube 12"/>
          <p:cNvSpPr/>
          <p:nvPr/>
        </p:nvSpPr>
        <p:spPr>
          <a:xfrm>
            <a:off x="5066696" y="3922294"/>
            <a:ext cx="1696453" cy="1299411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 casa de mi abuela</a:t>
            </a:r>
            <a:endParaRPr lang="en-US" dirty="0"/>
          </a:p>
        </p:txBody>
      </p:sp>
      <p:sp>
        <p:nvSpPr>
          <p:cNvPr id="14" name="Llamada de nube 13"/>
          <p:cNvSpPr/>
          <p:nvPr/>
        </p:nvSpPr>
        <p:spPr>
          <a:xfrm>
            <a:off x="7740315" y="2779294"/>
            <a:ext cx="2055998" cy="1299411"/>
          </a:xfrm>
          <a:prstGeom prst="cloud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¿</a:t>
            </a:r>
            <a:r>
              <a:rPr lang="es-ES" dirty="0" smtClean="0"/>
              <a:t>Por que vas sola?</a:t>
            </a:r>
            <a:endParaRPr lang="en-US" dirty="0"/>
          </a:p>
        </p:txBody>
      </p:sp>
      <p:sp>
        <p:nvSpPr>
          <p:cNvPr id="15" name="Llamada de nube 14"/>
          <p:cNvSpPr/>
          <p:nvPr/>
        </p:nvSpPr>
        <p:spPr>
          <a:xfrm>
            <a:off x="5066695" y="3922293"/>
            <a:ext cx="1696453" cy="1299411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 gusta ir sola</a:t>
            </a:r>
            <a:endParaRPr lang="en-US" dirty="0"/>
          </a:p>
        </p:txBody>
      </p:sp>
      <p:sp>
        <p:nvSpPr>
          <p:cNvPr id="16" name="Llamada de nube 15"/>
          <p:cNvSpPr/>
          <p:nvPr/>
        </p:nvSpPr>
        <p:spPr>
          <a:xfrm>
            <a:off x="7740313" y="2779294"/>
            <a:ext cx="2055998" cy="1299411"/>
          </a:xfrm>
          <a:prstGeom prst="cloud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Deberías de tener cuidado..</a:t>
            </a:r>
            <a:endParaRPr lang="en-US" dirty="0"/>
          </a:p>
        </p:txBody>
      </p:sp>
      <p:sp>
        <p:nvSpPr>
          <p:cNvPr id="17" name="Llamada de nube 16"/>
          <p:cNvSpPr/>
          <p:nvPr/>
        </p:nvSpPr>
        <p:spPr>
          <a:xfrm>
            <a:off x="5066693" y="3922291"/>
            <a:ext cx="1696453" cy="1299411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Lo se, eso hare</a:t>
            </a:r>
            <a:endParaRPr lang="en-US" dirty="0"/>
          </a:p>
        </p:txBody>
      </p:sp>
      <p:sp>
        <p:nvSpPr>
          <p:cNvPr id="20" name="Llamada de nube 19"/>
          <p:cNvSpPr/>
          <p:nvPr/>
        </p:nvSpPr>
        <p:spPr>
          <a:xfrm>
            <a:off x="7740309" y="2779294"/>
            <a:ext cx="2055998" cy="1299411"/>
          </a:xfrm>
          <a:prstGeom prst="cloud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Bueno, Ten cuidado, Nos vemos</a:t>
            </a:r>
            <a:endParaRPr lang="en-US" dirty="0"/>
          </a:p>
        </p:txBody>
      </p:sp>
      <p:sp>
        <p:nvSpPr>
          <p:cNvPr id="21" name="Llamada de nube 20"/>
          <p:cNvSpPr/>
          <p:nvPr/>
        </p:nvSpPr>
        <p:spPr>
          <a:xfrm>
            <a:off x="5066689" y="3922291"/>
            <a:ext cx="1696453" cy="1299411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Bueno se fue..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33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3.33333E-6 1.48148E-6 C 0.00039 -0.00648 0.00026 -0.0132 0.00104 -0.01945 C 0.0013 -0.02107 0.00247 -0.02153 0.00299 -0.02292 C 0.00378 -0.02454 0.00417 -0.02662 0.00495 -0.02824 C 0.00729 -0.03218 0.00885 -0.03218 0.01185 -0.03334 C 0.01706 -0.03959 0.01263 -0.03519 0.01966 -0.03866 C 0.02161 -0.03959 0.02357 -0.04098 0.02565 -0.04213 L 0.02852 -0.04398 C 0.03151 -0.04329 0.03451 -0.04306 0.03737 -0.04213 C 0.03841 -0.0419 0.03958 -0.04144 0.04036 -0.04051 C 0.04779 -0.03172 0.03932 -0.0375 0.04635 -0.03334 C 0.04766 -0.03102 0.04883 -0.02848 0.05026 -0.02639 C 0.05117 -0.025 0.05234 -0.02431 0.05326 -0.02292 C 0.05391 -0.02153 0.05742 -0.01297 0.0582 -0.01065 C 0.05885 -0.00834 0.05938 -0.00579 0.06016 -0.00371 C 0.06172 0.00092 0.06615 0.00926 0.06706 0.01389 C 0.06849 0.02199 0.06745 0.01782 0.07096 0.02615 C 0.07201 0.025 0.07331 0.02453 0.07396 0.02268 C 0.075 0.01967 0.07526 0.01574 0.07591 0.01227 C 0.0763 0.01041 0.07617 0.00833 0.07695 0.00694 L 0.07982 0.00162 C 0.08021 1.48148E-6 0.08034 -0.00209 0.08086 -0.00371 C 0.08216 -0.00764 0.08346 -0.00741 0.08581 -0.0088 C 0.08646 -0.01065 0.08698 -0.01273 0.08776 -0.01412 C 0.08997 -0.01806 0.09167 -0.01806 0.09466 -0.01945 C 0.09531 -0.02061 0.09596 -0.02176 0.09661 -0.02292 C 0.10156 -0.02986 0.10078 -0.02616 0.10951 -0.02454 C 0.11042 -0.02408 0.11159 -0.02385 0.11237 -0.02292 C 0.11328 -0.02199 0.11367 -0.02037 0.11445 -0.01945 C 0.12201 -0.00811 0.1151 -0.01991 0.12135 -0.0088 C 0.12161 -0.00648 0.12174 -0.00394 0.12227 -0.00186 C 0.12266 -0.00047 0.12383 0.00023 0.12422 0.00162 C 0.12487 0.0037 0.12474 0.00648 0.12526 0.00856 C 0.1263 0.01296 0.12839 0.01597 0.13021 0.01921 C 0.13151 0.01852 0.13294 0.01852 0.13411 0.01736 C 0.13802 0.01342 0.13646 0.0125 0.13815 0.00694 C 0.13867 0.00509 0.13945 0.00347 0.1401 0.00162 C 0.14076 -0.00301 0.1401 -0.00903 0.14206 -0.01227 C 0.14271 -0.01343 0.14349 -0.01459 0.14401 -0.01598 C 0.14544 -0.01922 0.14596 -0.02408 0.14792 -0.02639 L 0.15391 -0.03334 C 0.15482 -0.03449 0.15573 -0.03635 0.1569 -0.03681 L 0.15977 -0.03866 C 0.16315 -0.0375 0.16641 -0.03681 0.16966 -0.03519 C 0.17135 -0.03426 0.17747 -0.02755 0.17852 -0.02639 C 0.17956 -0.02523 0.18047 -0.02385 0.18151 -0.02292 C 0.18242 -0.02199 0.18359 -0.02199 0.18451 -0.02107 C 0.18659 -0.01898 0.18867 -0.01713 0.19036 -0.01412 C 0.19102 -0.01297 0.19154 -0.01158 0.19232 -0.01065 C 0.19323 -0.00973 0.1944 -0.00949 0.19531 -0.0088 C 0.19596 -0.00718 0.19648 -0.0051 0.19727 -0.00371 C 0.19818 -0.00209 0.19961 -0.00186 0.20026 1.48148E-6 C 0.2013 0.00301 0.20156 0.00694 0.20221 0.01041 C 0.2026 0.01227 0.2026 0.01412 0.20326 0.01574 L 0.20521 0.02083 C 0.20547 0.01921 0.20573 0.01736 0.20612 0.01574 C 0.20677 0.01319 0.20768 0.01111 0.2082 0.00856 C 0.20859 0.00648 0.20872 0.00393 0.20911 0.00162 C 0.20977 -0.00186 0.21042 -0.00533 0.21107 -0.0088 C 0.21107 -0.0088 0.21315 -0.01945 0.21315 -0.01945 C 0.21992 -0.02732 0.2168 -0.025 0.22201 -0.02824 C 0.22956 -0.03704 0.22682 -0.03542 0.24362 -0.02986 C 0.24505 -0.0294 0.24557 -0.02616 0.24661 -0.02454 C 0.24753 -0.02338 0.2487 -0.02246 0.24961 -0.02107 C 0.25039 -0.02014 0.25078 -0.01852 0.25156 -0.0176 C 0.25352 -0.01505 0.25755 -0.01065 0.25755 -0.01065 C 0.2582 -0.0088 0.25872 -0.00695 0.25951 -0.00533 C 0.26042 -0.00348 0.26159 -0.00209 0.26237 1.48148E-6 C 0.26328 0.00208 0.26367 0.00463 0.26445 0.00694 C 0.26563 0.01041 0.26836 0.01736 0.26836 0.01736 C 0.27891 -0.00139 0.26628 0.02222 0.27721 -0.04746 C 0.27747 -0.04931 0.27917 -0.04861 0.28021 -0.04908 C 0.28581 -0.04861 0.29154 -0.05 0.29701 -0.04746 C 0.29922 -0.0463 0.30195 -0.03866 0.30195 -0.03866 C 0.30221 -0.03681 0.30234 -0.03496 0.30286 -0.03334 C 0.30404 -0.02963 0.30612 -0.02686 0.3069 -0.02292 C 0.30716 -0.02107 0.30742 -0.01922 0.30781 -0.0176 C 0.30924 -0.01273 0.31055 -0.01088 0.31276 -0.00718 C 0.31549 0.00787 0.31172 -0.01042 0.31576 0.00162 C 0.31628 0.00347 0.31745 0.01273 0.31771 0.01389 C 0.31836 0.01273 0.31914 0.0118 0.31966 0.01041 C 0.32018 0.00879 0.32031 0.00694 0.3207 0.00509 C 0.32552 -0.01806 0.32005 0.01064 0.32357 -0.01227 C 0.32422 -0.01598 0.32383 -0.02084 0.32565 -0.02292 C 0.3276 -0.02523 0.32982 -0.02686 0.33151 -0.02986 C 0.33516 -0.03658 0.3332 -0.03449 0.33737 -0.03681 C 0.33841 -0.0382 0.33919 -0.04028 0.34036 -0.04051 C 0.34557 -0.04121 0.34779 -0.04005 0.3513 -0.03519 C 0.35195 -0.03403 0.35273 -0.03311 0.35326 -0.03172 C 0.35404 -0.0294 0.35443 -0.02686 0.35521 -0.02454 C 0.35573 -0.02338 0.35664 -0.02246 0.35716 -0.02107 C 0.36055 -0.0132 0.36068 -0.01065 0.36406 -0.00371 C 0.36497 -0.00162 0.36615 -0.00023 0.36706 0.00162 C 0.36706 0.00162 0.37201 0.01481 0.37292 0.01736 C 0.37357 0.01921 0.37461 0.0206 0.37487 0.02268 C 0.3763 0.02986 0.37539 0.02639 0.37786 0.03333 C 0.37826 0.02222 0.37799 0.01088 0.37891 1.48148E-6 C 0.37917 -0.00324 0.38177 -0.00648 0.38281 -0.0088 C 0.38359 -0.01042 0.38411 -0.01227 0.38477 -0.01412 C 0.38516 -0.01598 0.38503 -0.01806 0.38581 -0.01945 C 0.38646 -0.02061 0.38776 -0.02037 0.3888 -0.02107 C 0.38984 -0.02199 0.39076 -0.02338 0.39167 -0.02454 C 0.39661 -0.02408 0.40169 -0.02431 0.40651 -0.02292 C 0.40742 -0.02269 0.40768 -0.02014 0.40846 -0.01945 C 0.40938 -0.01852 0.41042 -0.01829 0.41146 -0.0176 C 0.41354 -0.00301 0.41094 -0.01736 0.41445 -0.00533 C 0.41484 -0.00371 0.41484 -0.00162 0.41536 1.48148E-6 C 0.41615 0.00185 0.41745 0.00324 0.41836 0.00509 C 0.41914 0.00671 0.41966 0.00856 0.42031 0.01041 C 0.42083 0.00717 0.42253 -0.00579 0.42331 -0.00718 C 0.42513 -0.01042 0.42578 -0.01181 0.42826 -0.01412 C 0.42917 -0.01505 0.43021 -0.01528 0.43112 -0.01598 C 0.4332 -0.01227 0.4362 -0.00996 0.43711 -0.00533 C 0.43789 -0.00116 0.43815 0.00185 0.4401 0.00509 C 0.44089 0.00671 0.44206 0.0074 0.44297 0.00856 C 0.44336 0.01041 0.44323 0.01273 0.44401 0.01389 C 0.44479 0.01527 0.44609 0.01458 0.44701 0.01574 C 0.45013 0.01944 0.44987 0.01898 0.44987 0.02268 " pathEditMode="relative" ptsTypes="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0.0956 L -1.25E-6 0.09606 C -0.00169 0.0875 -0.00325 0.07917 -0.00495 0.07106 C -0.0056 0.06806 -0.00612 0.06528 -0.00703 0.06319 C -0.01224 0.04676 -0.01315 0.04537 -0.01862 0.0331 C -0.02031 0.02315 -0.0207 0.01852 -0.02448 0.01181 C -0.02591 0.00903 -0.02773 0.00833 -0.0293 0.00648 C -0.03307 -0.00417 -0.03294 -0.00417 -0.03802 -0.01528 C -0.03893 -0.01736 -0.03997 -0.01898 -0.04101 -0.0206 C -0.04232 -0.02361 -0.04349 -0.02662 -0.04492 -0.02894 C -0.04583 -0.03032 -0.047 -0.03032 -0.04779 -0.03125 C -0.04987 -0.03449 -0.05169 -0.03889 -0.05364 -0.04236 C -0.05469 -0.04421 -0.05547 -0.04699 -0.05664 -0.04769 L -0.0625 -0.05069 C -0.06758 -0.04954 -0.07292 -0.05069 -0.07799 -0.04769 C -0.07982 -0.04676 -0.08476 -0.03125 -0.08568 -0.02894 C -0.09127 -0.01574 -0.08841 -0.02639 -0.09362 -0.00995 C -0.0987 0.00602 -0.09414 -0.00347 -0.09948 0.00648 C -0.10039 0.00995 -0.10143 0.01366 -0.10234 0.01713 C -0.10338 0.02106 -0.10456 0.02778 -0.10625 0.03079 C -0.10703 0.03218 -0.1082 0.03241 -0.10911 0.0331 C -0.1095 0.02778 -0.1095 0.02222 -0.11015 0.01713 C -0.11055 0.01389 -0.11146 0.01134 -0.11211 0.00903 C -0.11419 0.00069 -0.11654 -0.00718 -0.11888 -0.01528 C -0.12018 -0.01991 -0.12161 -0.02431 -0.12279 -0.02894 C -0.1237 -0.03241 -0.12448 -0.03634 -0.12565 -0.03958 C -0.12695 -0.04306 -0.12838 -0.04676 -0.12956 -0.05069 C -0.13034 -0.05278 -0.13073 -0.05625 -0.13164 -0.05856 C -0.13242 -0.06088 -0.13359 -0.06157 -0.13437 -0.06389 C -0.13555 -0.0669 -0.13646 -0.07083 -0.13737 -0.07477 C -0.13802 -0.07731 -0.13841 -0.08125 -0.13932 -0.08264 C -0.14114 -0.08588 -0.14323 -0.08634 -0.14518 -0.08843 L -0.14805 -0.09097 C -0.15286 -0.09028 -0.15794 -0.09028 -0.16263 -0.08843 C -0.16614 -0.08657 -0.1664 -0.08241 -0.16862 -0.07731 C -0.16979 -0.07454 -0.17109 -0.07199 -0.17239 -0.06944 C -0.17344 -0.06481 -0.17461 -0.06065 -0.17539 -0.05602 C -0.17669 -0.04769 -0.17747 -0.0375 -0.17825 -0.02894 C -0.1789 -0.03356 -0.17982 -0.03773 -0.18034 -0.04236 C -0.18073 -0.04699 -0.18099 -0.0588 -0.18216 -0.06389 C -0.18294 -0.06782 -0.18385 -0.07176 -0.18502 -0.07477 C -0.19661 -0.10417 -0.1931 -0.09051 -0.20651 -0.11505 C -0.20846 -0.11875 -0.21042 -0.12222 -0.21237 -0.12616 C -0.21849 -0.13866 -0.21614 -0.13611 -0.22305 -0.14769 C -0.225 -0.15093 -0.22708 -0.15301 -0.2289 -0.15579 C -0.23047 -0.15833 -0.23203 -0.16157 -0.23372 -0.16412 C -0.23476 -0.16505 -0.23581 -0.16551 -0.23672 -0.16644 C -0.24518 -0.17824 -0.23802 -0.17222 -0.24544 -0.17708 C -0.24765 -0.17477 -0.25 -0.17222 -0.25221 -0.16944 C -0.25338 -0.16782 -0.25417 -0.16551 -0.25521 -0.16412 C -0.25664 -0.16181 -0.25833 -0.16042 -0.26002 -0.15833 C -0.26107 -0.15394 -0.26146 -0.14838 -0.26302 -0.14514 C -0.26458 -0.14144 -0.26706 -0.14259 -0.26875 -0.13935 L -0.27747 -0.12338 L -0.28047 -0.11806 L -0.28346 -0.11273 C -0.28971 -0.11829 -0.28294 -0.11042 -0.29023 -0.1287 C -0.29206 -0.13287 -0.29596 -0.13935 -0.29596 -0.13912 C -0.30065 -0.13866 -0.31068 -0.13843 -0.31654 -0.13403 C -0.31849 -0.13264 -0.32044 -0.13009 -0.32239 -0.1287 L -0.32617 -0.12616 C -0.33463 -0.11042 -0.32396 -0.12917 -0.33203 -0.11806 C -0.33307 -0.11667 -0.33398 -0.11412 -0.33502 -0.11273 C -0.3375 -0.1088 -0.34036 -0.10625 -0.34271 -0.10162 C -0.35013 -0.08843 -0.34114 -0.10556 -0.3487 -0.08843 C -0.34961 -0.08634 -0.35065 -0.08449 -0.35143 -0.08264 C -0.35404 -0.07917 -0.35937 -0.07199 -0.35937 -0.07176 C -0.36289 -0.06204 -0.36055 -0.06806 -0.36719 -0.05602 C -0.3681 -0.05417 -0.36992 -0.0537 -0.36992 -0.05069 L -0.36992 -0.03958 " pathEditMode="relative" rAng="0" ptsTypes="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03" y="-1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20" grpId="0" animBg="1"/>
      <p:bldP spid="20" grpId="1" animBg="1"/>
      <p:bldP spid="21" grpId="0" animBg="1"/>
      <p:bldP spid="21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50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5</cp:revision>
  <dcterms:created xsi:type="dcterms:W3CDTF">2025-11-05T03:02:11Z</dcterms:created>
  <dcterms:modified xsi:type="dcterms:W3CDTF">2025-11-05T03:36:48Z</dcterms:modified>
</cp:coreProperties>
</file>