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>
        <p:scale>
          <a:sx n="70" d="100"/>
          <a:sy n="70" d="100"/>
        </p:scale>
        <p:origin x="834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A117-E418-434B-A1A8-019839837361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CFE5-D8E1-455D-B39C-2ECC996E3C8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62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A117-E418-434B-A1A8-019839837361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CFE5-D8E1-455D-B39C-2ECC996E3C8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9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A117-E418-434B-A1A8-019839837361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CFE5-D8E1-455D-B39C-2ECC996E3C8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462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A117-E418-434B-A1A8-019839837361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CFE5-D8E1-455D-B39C-2ECC996E3C8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72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A117-E418-434B-A1A8-019839837361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CFE5-D8E1-455D-B39C-2ECC996E3C8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177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A117-E418-434B-A1A8-019839837361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CFE5-D8E1-455D-B39C-2ECC996E3C8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149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A117-E418-434B-A1A8-019839837361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CFE5-D8E1-455D-B39C-2ECC996E3C8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40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A117-E418-434B-A1A8-019839837361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CFE5-D8E1-455D-B39C-2ECC996E3C8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640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A117-E418-434B-A1A8-019839837361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CFE5-D8E1-455D-B39C-2ECC996E3C8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402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A117-E418-434B-A1A8-019839837361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CFE5-D8E1-455D-B39C-2ECC996E3C8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130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A117-E418-434B-A1A8-019839837361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CFE5-D8E1-455D-B39C-2ECC996E3C8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962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BA117-E418-434B-A1A8-019839837361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5CFE5-D8E1-455D-B39C-2ECC996E3C8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3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33 ideas de Escenarios de dragon ball z | dragon ball, dragones, dragon ball  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38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Babidi majin buu raditz dabura goku, bola de drac, manga, dibujos animados  png | PNGEg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5814" l="143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2611" y="3429000"/>
            <a:ext cx="2651793" cy="315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Frases de Jake el Perro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24" b="9940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908" y="4496937"/>
            <a:ext cx="3051650" cy="236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lamada de nube 8"/>
          <p:cNvSpPr/>
          <p:nvPr/>
        </p:nvSpPr>
        <p:spPr>
          <a:xfrm>
            <a:off x="3630304" y="3040038"/>
            <a:ext cx="2301922" cy="1456899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Necesito un contrincante</a:t>
            </a:r>
            <a:endParaRPr lang="en-US" dirty="0"/>
          </a:p>
        </p:txBody>
      </p:sp>
      <p:sp>
        <p:nvSpPr>
          <p:cNvPr id="19" name="Llamada de nube 18"/>
          <p:cNvSpPr/>
          <p:nvPr/>
        </p:nvSpPr>
        <p:spPr>
          <a:xfrm>
            <a:off x="3630304" y="3040038"/>
            <a:ext cx="2301922" cy="1456899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Ahí viene</a:t>
            </a:r>
            <a:endParaRPr lang="en-US" dirty="0"/>
          </a:p>
        </p:txBody>
      </p:sp>
      <p:sp>
        <p:nvSpPr>
          <p:cNvPr id="21" name="Llamada de nube 20"/>
          <p:cNvSpPr/>
          <p:nvPr/>
        </p:nvSpPr>
        <p:spPr>
          <a:xfrm>
            <a:off x="6962632" y="3040038"/>
            <a:ext cx="2301922" cy="145689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Tengamos una batalla</a:t>
            </a:r>
            <a:endParaRPr lang="en-US" dirty="0"/>
          </a:p>
        </p:txBody>
      </p:sp>
      <p:sp>
        <p:nvSpPr>
          <p:cNvPr id="22" name="Llamada de nube 21"/>
          <p:cNvSpPr/>
          <p:nvPr/>
        </p:nvSpPr>
        <p:spPr>
          <a:xfrm>
            <a:off x="3630304" y="3040038"/>
            <a:ext cx="2301922" cy="1456899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Eso es lo que quería!!</a:t>
            </a:r>
            <a:endParaRPr lang="en-US" dirty="0"/>
          </a:p>
        </p:txBody>
      </p:sp>
      <p:sp>
        <p:nvSpPr>
          <p:cNvPr id="23" name="Llamada de nube 22"/>
          <p:cNvSpPr/>
          <p:nvPr/>
        </p:nvSpPr>
        <p:spPr>
          <a:xfrm>
            <a:off x="6962632" y="3040037"/>
            <a:ext cx="2301922" cy="145689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De una!!</a:t>
            </a:r>
            <a:endParaRPr lang="en-US" dirty="0"/>
          </a:p>
        </p:txBody>
      </p:sp>
      <p:sp>
        <p:nvSpPr>
          <p:cNvPr id="24" name="Llamada de nube 23"/>
          <p:cNvSpPr/>
          <p:nvPr/>
        </p:nvSpPr>
        <p:spPr>
          <a:xfrm>
            <a:off x="3630304" y="3040037"/>
            <a:ext cx="2301922" cy="1456899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mtClean="0"/>
              <a:t>Peleemos!!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33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6 L 4.58333E-6 3.7037E-6 C 0.00416 -0.00856 0.00846 -0.0169 0.01237 -0.02569 C 0.01367 -0.02893 0.01471 -0.03241 0.01575 -0.03588 C 0.01627 -0.03773 0.01614 -0.04005 0.01679 -0.04167 C 0.01914 -0.04768 0.02122 -0.04861 0.02474 -0.05162 C 0.02669 -0.06991 0.02395 -0.05463 0.02916 -0.06759 C 0.03346 -0.07847 0.02877 -0.07407 0.03476 -0.07755 C 0.03554 -0.07963 0.03593 -0.08194 0.03697 -0.08356 C 0.03789 -0.08495 0.03919 -0.08542 0.04036 -0.08542 C 0.04817 -0.08542 0.05586 -0.08426 0.0638 -0.08356 C 0.06523 -0.08287 0.06666 -0.08194 0.06823 -0.08148 C 0.07773 -0.07963 0.08606 -0.08102 0.09505 -0.07546 C 0.09778 -0.07384 0.10052 -0.07268 0.10286 -0.06968 C 0.10416 -0.06806 0.1052 -0.06574 0.10625 -0.06366 C 0.10872 -0.05069 0.10533 -0.06343 0.1108 -0.05579 C 0.11184 -0.05417 0.11224 -0.05162 0.11302 -0.04977 L 0.11523 -0.0338 C 0.11562 -0.03102 0.11562 -0.02824 0.1164 -0.02569 L 0.11862 -0.01782 C 0.11901 -0.01319 0.11914 -0.00856 0.11966 -0.00393 C 0.12031 0.00023 0.12148 0.00394 0.122 0.0081 C 0.12278 0.01482 0.12317 0.01944 0.12421 0.02593 C 0.12448 0.02801 0.125 0.02986 0.12526 0.03194 C 0.12578 0.03588 0.12591 0.03982 0.12643 0.04375 C 0.12669 0.04583 0.12721 0.04792 0.1276 0.04977 C 0.12799 0.05255 0.12825 0.05509 0.12864 0.05787 C 0.12929 0.06181 0.13086 0.06968 0.13086 0.06968 C 0.13125 0.06574 0.1319 0.06181 0.13203 0.05787 C 0.13268 0.04329 0.1319 0.02847 0.1332 0.01389 C 0.13359 0.0081 0.13763 0.00486 0.13984 0.00208 C 0.1414 0.00023 0.1427 -0.00208 0.1444 -0.00393 C 0.1457 -0.00556 0.14752 -0.00625 0.14882 -0.00787 C 0.15013 -0.00949 0.15078 -0.01273 0.15221 -0.01389 C 0.15468 -0.01551 0.15742 -0.01528 0.16002 -0.01597 C 0.16119 -0.01643 0.16224 -0.01782 0.16341 -0.01782 C 0.172 -0.01782 0.18073 -0.01551 0.18919 -0.01181 C 0.19205 -0.01065 0.19518 -0.00972 0.19804 -0.00787 C 0.19921 -0.00718 0.20026 -0.00602 0.20143 -0.00602 C 0.20846 -0.00486 0.21562 -0.00463 0.22265 -0.00393 C 0.22812 0.00579 0.22461 -0.00162 0.22942 0.01204 C 0.23086 0.01597 0.23307 0.01944 0.23385 0.02407 L 0.23619 0.03588 L 0.23724 0.0419 C 0.23684 0.04583 0.23385 0.0537 0.23619 0.0537 C 0.2388 0.0537 0.23919 0.04583 0.24062 0.0419 C 0.24218 0.03773 0.2444 0.03148 0.24622 0.02801 C 0.2483 0.02384 0.25 0.01782 0.25299 0.01597 L 0.25625 0.01389 C 0.26289 0.00509 0.25924 0.00995 0.26744 3.7037E-6 C 0.26862 -0.00116 0.26953 -0.00324 0.27083 -0.00393 L 0.27421 -0.00602 C 0.27942 -0.00532 0.28463 -0.00486 0.28984 -0.00393 C 0.2944 -0.00301 0.29687 -0.00185 0.30104 3.7037E-6 C 0.30898 0.01412 0.30494 0.00949 0.31224 0.01597 C 0.3151 0.03102 0.31132 0.0125 0.31562 0.02801 C 0.31614 0.02986 0.31627 0.03194 0.31679 0.0338 C 0.31731 0.03611 0.31849 0.03773 0.31901 0.03982 C 0.32291 0.05556 0.31849 0.04861 0.32461 0.05579 C 0.325 0.05324 0.325 0.05023 0.32565 0.04792 C 0.32903 0.03611 0.32955 0.03681 0.33463 0.02986 C 0.33502 0.02801 0.33502 0.02569 0.3358 0.02407 C 0.33711 0.02083 0.34257 0.01065 0.34583 0.0081 C 0.35052 0.0044 0.35338 0.0037 0.3582 0.00208 C 0.36562 0.00278 0.37317 0.00162 0.38059 0.00394 C 0.3819 0.0044 0.38216 0.00787 0.38281 0.00995 C 0.38632 0.02083 0.38307 0.01574 0.38841 0.02199 C 0.39349 0.04005 0.39101 0.03287 0.39518 0.04375 C 0.39544 0.04583 0.3957 0.04792 0.39622 0.04977 C 0.39752 0.05394 0.40078 0.05694 0.40078 0.06181 L 0.40078 0.07384 " pathEditMode="relative" ptsTypes="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7 L 3.125E-6 3.7037E-7 C -0.00117 -0.00602 -0.00195 -0.01227 -0.00339 -0.01806 C -0.00456 -0.02246 -0.00651 -0.02593 -0.00794 -0.02986 C -0.00911 -0.0331 -0.01029 -0.03658 -0.0112 -0.03982 C -0.01289 -0.04514 -0.01367 -0.05116 -0.01576 -0.05579 C -0.0168 -0.05834 -0.0181 -0.06088 -0.01914 -0.06366 C -0.01992 -0.06621 -0.02044 -0.06922 -0.02135 -0.07176 C -0.02552 -0.08357 -0.02344 -0.07593 -0.02799 -0.08565 C -0.0319 -0.09398 -0.02812 -0.09028 -0.03359 -0.09352 C -0.04076 -0.10324 -0.04167 -0.10648 -0.04818 -0.11158 C -0.04922 -0.11227 -0.05039 -0.11297 -0.05156 -0.11343 C -0.05378 -0.11435 -0.05599 -0.11482 -0.05833 -0.11551 C -0.05937 -0.11667 -0.06029 -0.11945 -0.06159 -0.11945 C -0.07018 -0.11991 -0.07878 -0.11852 -0.08737 -0.11736 C -0.08854 -0.11736 -0.08958 -0.11621 -0.09076 -0.11551 C -0.10143 -0.10834 -0.09206 -0.11389 -0.09974 -0.10949 C -0.10299 -0.1051 -0.10729 -0.09908 -0.11094 -0.0956 C -0.11198 -0.09445 -0.11315 -0.09422 -0.11419 -0.09352 C -0.11576 -0.09167 -0.11745 -0.09005 -0.11875 -0.0875 C -0.12708 -0.07292 -0.11758 -0.08496 -0.12539 -0.0757 C -0.12617 -0.07361 -0.12695 -0.07176 -0.12773 -0.06968 C -0.12852 -0.06713 -0.12878 -0.06389 -0.12995 -0.06181 C -0.13073 -0.06019 -0.13216 -0.06042 -0.13333 -0.05972 C -0.13477 -0.05579 -0.13685 -0.05232 -0.13776 -0.04792 C -0.13815 -0.04584 -0.13815 -0.04352 -0.13893 -0.0419 C -0.13971 -0.03959 -0.14128 -0.0382 -0.14219 -0.03588 C -0.15156 -0.01459 -0.14245 -0.03148 -0.15 -0.01806 C -0.15078 -0.0206 -0.15143 -0.02338 -0.15234 -0.02593 C -0.15365 -0.0301 -0.15651 -0.03658 -0.15794 -0.03982 C -0.15977 -0.04977 -0.15977 -0.05162 -0.16237 -0.05972 C -0.16302 -0.06181 -0.16406 -0.06366 -0.16458 -0.06574 C -0.16497 -0.06736 -0.16745 -0.08334 -0.16914 -0.08565 C -0.17031 -0.08727 -0.17214 -0.08704 -0.17357 -0.0875 C -0.17474 -0.08959 -0.17604 -0.09121 -0.17695 -0.09352 C -0.17786 -0.09607 -0.17812 -0.09931 -0.17917 -0.10162 C -0.18034 -0.10394 -0.18203 -0.10579 -0.18359 -0.10741 C -0.18659 -0.11042 -0.19427 -0.11111 -0.19596 -0.11158 C -0.20378 -0.11088 -0.21159 -0.11065 -0.2194 -0.10949 C -0.22096 -0.10926 -0.2224 -0.10787 -0.22396 -0.10741 C -0.22734 -0.10648 -0.2306 -0.10625 -0.23398 -0.10556 C -0.23659 -0.10394 -0.24089 -0.10162 -0.24297 -0.09954 C -0.24531 -0.09722 -0.2474 -0.09422 -0.24974 -0.09167 L -0.25299 -0.0875 C -0.25339 -0.08565 -0.25352 -0.08334 -0.25417 -0.08172 C -0.25508 -0.0794 -0.25651 -0.07778 -0.25755 -0.0757 C -0.25833 -0.07385 -0.25898 -0.07176 -0.25977 -0.06968 C -0.26016 -0.06713 -0.26068 -0.06435 -0.26094 -0.06181 C -0.26302 -0.03935 -0.26068 -0.05278 -0.26315 -0.03982 C -0.26419 -0.0426 -0.26576 -0.04468 -0.26654 -0.04792 C -0.26771 -0.05278 -0.26771 -0.05857 -0.26875 -0.06366 C -0.26914 -0.06574 -0.26927 -0.06783 -0.26979 -0.06968 C -0.27044 -0.07176 -0.27135 -0.07361 -0.27214 -0.0757 C -0.27279 -0.07801 -0.27513 -0.0875 -0.27656 -0.08959 C -0.27786 -0.09144 -0.27956 -0.0919 -0.28099 -0.09352 C -0.28255 -0.09537 -0.28385 -0.09792 -0.28555 -0.09954 C -0.2875 -0.10162 -0.29284 -0.10278 -0.2944 -0.10347 C -0.29557 -0.10394 -0.29674 -0.10486 -0.29779 -0.10556 C -0.3138 -0.10486 -0.32995 -0.10533 -0.34596 -0.10347 C -0.34766 -0.10324 -0.34896 -0.1007 -0.35039 -0.09954 C -0.35156 -0.09861 -0.35273 -0.09815 -0.35378 -0.09746 C -0.35534 -0.09491 -0.35716 -0.09283 -0.35833 -0.08959 C -0.35937 -0.08658 -0.35951 -0.08287 -0.36055 -0.07963 C -0.36146 -0.07685 -0.36276 -0.07431 -0.3638 -0.07176 C -0.3651 -0.06505 -0.36497 -0.06459 -0.36719 -0.05787 C -0.37044 -0.04769 -0.36875 -0.05579 -0.37174 -0.04375 C -0.37266 -0.03982 -0.37344 -0.03403 -0.37396 -0.02986 C -0.38177 -0.04375 -0.37409 -0.02847 -0.37839 -0.0419 C -0.3793 -0.04468 -0.38073 -0.04699 -0.38177 -0.04977 C -0.38672 -0.06389 -0.38099 -0.05232 -0.38737 -0.06366 C -0.38776 -0.06644 -0.38789 -0.06922 -0.38854 -0.07176 C -0.38997 -0.07778 -0.39167 -0.07847 -0.39414 -0.08357 C -0.39492 -0.08542 -0.3957 -0.0875 -0.39635 -0.08959 C -0.39714 -0.09213 -0.39753 -0.09537 -0.39857 -0.09746 C -0.39948 -0.09931 -0.40065 -0.10047 -0.40195 -0.10162 C -0.40404 -0.10324 -0.40859 -0.10556 -0.40859 -0.10556 C -0.4194 -0.10486 -0.43034 -0.10463 -0.44115 -0.10347 C -0.44232 -0.10347 -0.44362 -0.10301 -0.4444 -0.10162 C -0.44635 -0.09815 -0.44805 -0.09422 -0.44896 -0.08959 C -0.44974 -0.08565 -0.44948 -0.08056 -0.45117 -0.07778 C -0.45547 -0.06991 -0.45326 -0.07315 -0.45794 -0.06783 C -0.45937 -0.06366 -0.46146 -0.06042 -0.46237 -0.05579 C -0.46393 -0.04746 -0.46289 -0.05162 -0.46576 -0.04375 C -0.46615 -0.04121 -0.46693 -0.03866 -0.4668 -0.03588 C -0.46654 -0.03056 -0.46458 -0.01991 -0.46458 -0.01991 " pathEditMode="relative" ptsTypes="AAAAAAAAAAAAAAAAAAAAAAAAAAAAAAAAAAAAAAAAAAAAAAAAAAAAAAAAAAAAAAAAAAAAAAAAAAAAAAAAAAAAA">
                                      <p:cBhvr>
                                        <p:cTn id="30" dur="2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19</Words>
  <Application>Microsoft Office PowerPoint</Application>
  <PresentationFormat>Panorámica</PresentationFormat>
  <Paragraphs>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User</cp:lastModifiedBy>
  <cp:revision>4</cp:revision>
  <dcterms:created xsi:type="dcterms:W3CDTF">2025-11-05T03:49:37Z</dcterms:created>
  <dcterms:modified xsi:type="dcterms:W3CDTF">2025-11-05T04:10:26Z</dcterms:modified>
</cp:coreProperties>
</file>