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  <p:sldId id="269" r:id="rId15"/>
    <p:sldId id="270" r:id="rId1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BECF650-19C2-464B-ADC9-E4AF9FDED5B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35EC-1560-4BA4-8FA9-280C8AC11443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564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F650-19C2-464B-ADC9-E4AF9FDED5B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35EC-1560-4BA4-8FA9-280C8AC114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2758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F650-19C2-464B-ADC9-E4AF9FDED5B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35EC-1560-4BA4-8FA9-280C8AC11443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7390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F650-19C2-464B-ADC9-E4AF9FDED5B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35EC-1560-4BA4-8FA9-280C8AC114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714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F650-19C2-464B-ADC9-E4AF9FDED5B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35EC-1560-4BA4-8FA9-280C8AC11443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8386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F650-19C2-464B-ADC9-E4AF9FDED5B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35EC-1560-4BA4-8FA9-280C8AC114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054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F650-19C2-464B-ADC9-E4AF9FDED5B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35EC-1560-4BA4-8FA9-280C8AC114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549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F650-19C2-464B-ADC9-E4AF9FDED5B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35EC-1560-4BA4-8FA9-280C8AC114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8829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F650-19C2-464B-ADC9-E4AF9FDED5B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35EC-1560-4BA4-8FA9-280C8AC114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6872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F650-19C2-464B-ADC9-E4AF9FDED5B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35EC-1560-4BA4-8FA9-280C8AC114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0025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F650-19C2-464B-ADC9-E4AF9FDED5B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735EC-1560-4BA4-8FA9-280C8AC11443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853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BECF650-19C2-464B-ADC9-E4AF9FDED5BC}" type="datetimeFigureOut">
              <a:rPr lang="es-GT" smtClean="0"/>
              <a:t>28/10/2025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9B735EC-1560-4BA4-8FA9-280C8AC11443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8795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Ejercicio 03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GT" dirty="0" smtClean="0"/>
              <a:t>ID: 1833</a:t>
            </a:r>
          </a:p>
          <a:p>
            <a:r>
              <a:rPr lang="es-GT" dirty="0" smtClean="0"/>
              <a:t>Nombre: Jeshua Iván Rodas Sian</a:t>
            </a:r>
          </a:p>
          <a:p>
            <a:r>
              <a:rPr lang="es-GT" dirty="0" smtClean="0"/>
              <a:t>Grado: 4to Bachillerato</a:t>
            </a:r>
          </a:p>
          <a:p>
            <a:r>
              <a:rPr lang="es-GT" dirty="0" smtClean="0"/>
              <a:t>Carrera: Computación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370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  <p:bldP spid="3" grpId="3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Teclado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Permite introducir texto y comandos.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188" y="2477294"/>
            <a:ext cx="299085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96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Mouse o Ratón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Permite controlar el cursor y realizar clics para interactuar con la interfaz.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630" y="2712096"/>
            <a:ext cx="2286000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764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Micrófono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Permite controlar el cursor y realizar clics para interactuar con la interfaz.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405" y="2796935"/>
            <a:ext cx="2905125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821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Cámara web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Captura video e imágenes para </a:t>
            </a:r>
            <a:r>
              <a:rPr lang="es-GT" dirty="0" err="1" smtClean="0"/>
              <a:t>videollamadas</a:t>
            </a:r>
            <a:r>
              <a:rPr lang="es-GT" dirty="0" smtClean="0"/>
              <a:t> o grabación.</a:t>
            </a:r>
            <a:endParaRPr lang="es-GT" dirty="0"/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5186" y="2515443"/>
            <a:ext cx="203835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64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Monitor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Muestra la información visual de la computadora, como la interfaz gráfica y el contenido de las aplicaciones.</a:t>
            </a:r>
          </a:p>
          <a:p>
            <a:endParaRPr lang="es-GT" dirty="0" smtClean="0"/>
          </a:p>
          <a:p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850" y="3033502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099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GT" dirty="0" smtClean="0"/>
              <a:t>¡¡¡¡¡Gracias por haber visto esta presentación!!!!</a:t>
            </a:r>
          </a:p>
          <a:p>
            <a:pPr marL="0" indent="0">
              <a:buNone/>
            </a:pP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775" y="2446618"/>
            <a:ext cx="3057525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33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Partes Internas y Externas de una computadora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75991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Partes Internas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b="1" dirty="0" smtClean="0"/>
              <a:t>Tarjeta Madre (Placa Base)</a:t>
            </a:r>
          </a:p>
          <a:p>
            <a:r>
              <a:rPr lang="es-GT" b="1" dirty="0" smtClean="0"/>
              <a:t>CPU (Unidad Central de Procesamiento)</a:t>
            </a:r>
          </a:p>
          <a:p>
            <a:r>
              <a:rPr lang="es-GT" b="1" dirty="0" smtClean="0"/>
              <a:t>Memoria RAM (</a:t>
            </a:r>
            <a:r>
              <a:rPr lang="es-GT" b="1" dirty="0" err="1" smtClean="0"/>
              <a:t>Random</a:t>
            </a:r>
            <a:r>
              <a:rPr lang="es-GT" b="1" dirty="0" smtClean="0"/>
              <a:t> Access </a:t>
            </a:r>
            <a:r>
              <a:rPr lang="es-GT" b="1" dirty="0" err="1" smtClean="0"/>
              <a:t>Memory</a:t>
            </a:r>
            <a:r>
              <a:rPr lang="es-GT" b="1" dirty="0" smtClean="0"/>
              <a:t>)</a:t>
            </a:r>
          </a:p>
          <a:p>
            <a:r>
              <a:rPr lang="es-GT" b="1" dirty="0" smtClean="0"/>
              <a:t>Almacenamiento (Disco Duro o SSD)</a:t>
            </a:r>
          </a:p>
          <a:p>
            <a:r>
              <a:rPr lang="es-GT" b="1" dirty="0" smtClean="0"/>
              <a:t>Tarjeta Gráfica (GPU)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13729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7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  <p:bldP spid="3" grpId="2" build="p"/>
      <p:bldP spid="3" grpId="3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Tarjeta Madre (Placa Base)</a:t>
            </a:r>
            <a:br>
              <a:rPr lang="es-GT" b="1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 smtClean="0">
              <a:effectLst/>
            </a:endParaRPr>
          </a:p>
          <a:p>
            <a:r>
              <a:rPr lang="es-GT" dirty="0" smtClean="0">
                <a:effectLst/>
              </a:rPr>
              <a:t>Es la placa de circuitos principal que conecta y coordina la comunicación entre todos los demás componentes</a:t>
            </a:r>
          </a:p>
          <a:p>
            <a:endParaRPr lang="es-GT" dirty="0" smtClean="0">
              <a:effectLst/>
            </a:endParaRPr>
          </a:p>
          <a:p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7030" y="3415724"/>
            <a:ext cx="2819400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610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95 0.02361 C 0.06106 0.02361 0.11705 0.07963 0.11705 0.14861 C 0.11705 0.21759 0.06106 0.27361 -0.00795 0.27361 C -0.07696 0.27361 -0.13295 0.21759 -0.13295 0.14861 C -0.13295 0.07963 -0.07696 0.02361 -0.00795 0.02361 Z " pathEditMode="relative" rAng="0" ptsTypes="AAAAA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GT" b="1" dirty="0" smtClean="0"/>
              <a:t>CPU (Unidad Central de Procesamiento)</a:t>
            </a:r>
            <a:br>
              <a:rPr lang="es-GT" b="1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Actúa como el "cerebro" del ordenador, ejecutando las instrucciones y realizando los cálculos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9453" y="2887845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09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GT" b="1" dirty="0" smtClean="0"/>
              <a:t>Memoria RAM (</a:t>
            </a:r>
            <a:r>
              <a:rPr lang="es-GT" b="1" dirty="0" err="1" smtClean="0"/>
              <a:t>Random</a:t>
            </a:r>
            <a:r>
              <a:rPr lang="es-GT" b="1" dirty="0" smtClean="0"/>
              <a:t> Access </a:t>
            </a:r>
            <a:r>
              <a:rPr lang="es-GT" b="1" dirty="0" err="1" smtClean="0"/>
              <a:t>Memory</a:t>
            </a:r>
            <a:r>
              <a:rPr lang="es-GT" b="1" dirty="0" smtClean="0"/>
              <a:t>)</a:t>
            </a:r>
            <a:br>
              <a:rPr lang="es-GT" b="1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Almacena temporalmente los datos que la CPU necesita para trabajar en tiempo real, lo que afecta directamente la velocidad del sistema.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668" y="2824499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416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Almacenamiento (Disco Duro o SSD)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 smtClean="0">
              <a:effectLst/>
            </a:endParaRPr>
          </a:p>
          <a:p>
            <a:r>
              <a:rPr lang="es-GT" dirty="0" smtClean="0">
                <a:effectLst/>
              </a:rPr>
              <a:t>Guarda de forma permanente el sistema operativo, los programas y los archivos del usuario. Los discos duros (HDD) usan discos magnéticos, mientras que los SSD (unidades de estado sólido) son más rápidos.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5527" y="3819820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7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Tarjeta Gráfica (GPU)</a:t>
            </a:r>
            <a:r>
              <a:rPr lang="es-GT" dirty="0" smtClean="0"/>
              <a:t/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 smtClean="0">
              <a:effectLst/>
            </a:endParaRPr>
          </a:p>
          <a:p>
            <a:r>
              <a:rPr lang="es-GT" dirty="0" smtClean="0">
                <a:effectLst/>
              </a:rPr>
              <a:t>Transforma la corriente eléctrica de la pared en la energía que necesitan los componentes internos del equipo.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9058" y="3358573"/>
            <a:ext cx="26289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33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Partes Externas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Teclado</a:t>
            </a:r>
          </a:p>
          <a:p>
            <a:r>
              <a:rPr lang="es-GT" dirty="0" smtClean="0"/>
              <a:t>Mouse(o Ratón)</a:t>
            </a:r>
          </a:p>
          <a:p>
            <a:r>
              <a:rPr lang="es-GT" b="1" dirty="0" smtClean="0"/>
              <a:t>Micrófono</a:t>
            </a:r>
          </a:p>
          <a:p>
            <a:r>
              <a:rPr lang="es-GT" b="1" dirty="0" smtClean="0"/>
              <a:t>Cámara Web </a:t>
            </a:r>
          </a:p>
          <a:p>
            <a:r>
              <a:rPr lang="es-GT" b="1" dirty="0" smtClean="0"/>
              <a:t>Monitor</a:t>
            </a:r>
          </a:p>
          <a:p>
            <a:pPr marL="0" indent="0">
              <a:buNone/>
            </a:pPr>
            <a:endParaRPr lang="es-GT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91838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32</TotalTime>
  <Words>291</Words>
  <Application>Microsoft Office PowerPoint</Application>
  <PresentationFormat>Panorámica</PresentationFormat>
  <Paragraphs>42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Tw Cen MT</vt:lpstr>
      <vt:lpstr>Tw Cen MT Condensed</vt:lpstr>
      <vt:lpstr>Wingdings 3</vt:lpstr>
      <vt:lpstr>Integral</vt:lpstr>
      <vt:lpstr>Ejercicio 03</vt:lpstr>
      <vt:lpstr>Partes Internas y Externas de una computadora</vt:lpstr>
      <vt:lpstr>Partes Internas</vt:lpstr>
      <vt:lpstr>Tarjeta Madre (Placa Base) </vt:lpstr>
      <vt:lpstr>CPU (Unidad Central de Procesamiento) </vt:lpstr>
      <vt:lpstr>Memoria RAM (Random Access Memory) </vt:lpstr>
      <vt:lpstr>Almacenamiento (Disco Duro o SSD)</vt:lpstr>
      <vt:lpstr>Tarjeta Gráfica (GPU) </vt:lpstr>
      <vt:lpstr>Partes Externas</vt:lpstr>
      <vt:lpstr>Teclado</vt:lpstr>
      <vt:lpstr>Mouse o Ratón </vt:lpstr>
      <vt:lpstr>Micrófono</vt:lpstr>
      <vt:lpstr>Cámara web</vt:lpstr>
      <vt:lpstr>Monitor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Ejercicio 03</dc:title>
  <dc:creator>GNet</dc:creator>
  <cp:lastModifiedBy>GNet</cp:lastModifiedBy>
  <cp:revision>5</cp:revision>
  <dcterms:created xsi:type="dcterms:W3CDTF">2025-10-28T14:14:08Z</dcterms:created>
  <dcterms:modified xsi:type="dcterms:W3CDTF">2025-10-28T14:46:26Z</dcterms:modified>
</cp:coreProperties>
</file>