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155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F054B4-6B06-2233-78D3-D41303B44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BB5F33-B428-45F3-0C29-F80FE8FAE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F48DC9-DBEB-6818-E225-01242324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9F6D87-9F87-1065-3D97-52919187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4D7EB5-3BC2-5E73-3B64-EE83FFE07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115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8A592-8D39-00C9-DE33-0A0518EC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8DCC93-E466-EA8D-7F33-A4F37F4E2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97BD6B-5E17-E56C-0CC9-E0E0FBD4B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26F241-81B5-118E-09C9-FD82C067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4006F1-4C16-95A6-4ACE-F6600455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062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637559A-F0D9-0547-B2A6-5BD6F90CEC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3AB880-908A-6B5C-7847-8248DF497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3AAE4B-06D2-D1D7-3812-9A5EB0E47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7FD3D8-2942-62AE-99AE-301C58461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6C0C79-3634-0C44-05F4-F3AE0888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147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07A83-8A25-C8E7-BE71-3AD31684C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986AB-0AD9-F522-8407-962CC075A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54E248-F40D-39D9-C0DA-4F6DE1D5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D963E-5DBB-5DE9-8F61-B9B19345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B792F0-616E-0D15-FF18-AA8375DE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570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81385-C80F-EDDB-D467-54418C3D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B6758D-D9FA-1E76-B336-122861F46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93498E-63C4-EEE3-2FC1-3C6DCE8C0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A0C79E-80F2-081D-F191-D3B41AA7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3F587D-1427-70CD-C74F-D2DFF53C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2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82B259-346E-9E68-4727-56783236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904347-0649-F4FE-CC50-9AE356412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D3E953-4F81-17D3-EC34-DEEAF5BEA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AC9464-ABD5-3FE9-036B-3CD4173E3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588180-FFEC-5258-B5E3-E6BC111E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FA50DD-2E5C-012E-2C7D-5A078E11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989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8D692-730F-315B-CB8B-DC3A94BD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3DD476-064B-4BE0-FD22-4ACF3802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60D8C9-8386-84B6-FC00-3066518B1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3AB2314-5AE5-62E1-3269-461B6D36F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971A5A2-26C4-CF1B-65DA-124BAF73FB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B597C3-5613-D430-57D2-169B023A2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40B72B-0731-0365-E794-B8A7C194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E7E0555-9D9D-FFB9-CEA5-5169C6B99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170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5A34E-A801-6432-6733-13AB11BF9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7603EB1-32C5-515B-8DE6-0082498B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23E7513-D0A2-992D-B4E2-37258D73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BC7483-D31D-42C9-6719-406A2646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60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96AA8F4-9A94-56B1-7D76-DA8EAFF57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D339031-3F06-398F-A9B0-8A39C4521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2D4200-239B-64A3-86E6-DE3EB1B3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41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C6865-6156-79F4-9BA0-09DD72AF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33DCB-CFC2-12FB-53EF-628AB7AE7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B754E8-8117-058F-38E7-3A0BA48AC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A494DB-69DE-1091-467D-4087B05A9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08D612-7C2E-D2B7-C832-95C0CE6B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9C55F4-02F2-7B2A-B989-F311D1832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514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D347F-5EDA-E898-F7FD-CA6BAD994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341C4C-F78D-61D2-F9CD-096987116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88E553-4C73-7D7C-7B04-B85D6C8F4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9F80CE-2057-EEDA-3B37-2D0B6E95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12E0C5-9578-AEA5-E47E-FBF6E62C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A86C13A-CE73-1A31-5C21-C477AA37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29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566B5A1-DF37-7F33-93A0-4A6D638C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4E7C22-6338-2A11-EAD2-7225281F5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C50E49-15CE-FDC7-D88C-2921832DF6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C2F92-03D9-44E8-9DA9-CA63F2BEFEE5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F41FFE-07E8-C1D5-00E9-CB072BD8A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F09B2D-FDC3-5C7E-0725-BE8741217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ACBC0-2C57-4685-B56E-89A26065C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89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charted: El Legado Perdido – Detalles sobre la pareja protagonista,  opciones de combate y sus enormes localizaciones – PlayStation.Blog en  español">
            <a:extLst>
              <a:ext uri="{FF2B5EF4-FFF2-40B4-BE49-F238E27FC236}">
                <a16:creationId xmlns:a16="http://schemas.microsoft.com/office/drawing/2014/main" id="{DF6334B5-86AC-1848-9F9A-C3B04656D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8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razos de Esperanza Aventureros | Imágenes para el Club de Aventureros">
            <a:extLst>
              <a:ext uri="{FF2B5EF4-FFF2-40B4-BE49-F238E27FC236}">
                <a16:creationId xmlns:a16="http://schemas.microsoft.com/office/drawing/2014/main" id="{9E0FA609-5D26-FB31-EDD3-B5E8ABC5A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940" l="1124" r="9719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60550" y="4162425"/>
            <a:ext cx="169545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Forest Guardian : Jóvenes Protectores De La Naturaleza Con Gafas E  Ilustración De La Corona De Hojas Ilustración del Vector - Ilustración de  lindo, vector: 378948730">
            <a:extLst>
              <a:ext uri="{FF2B5EF4-FFF2-40B4-BE49-F238E27FC236}">
                <a16:creationId xmlns:a16="http://schemas.microsoft.com/office/drawing/2014/main" id="{12DF38DB-B23E-A215-C266-E85FB9462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78" b="70222" l="9778" r="897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7100" y="3670300"/>
            <a:ext cx="3006521" cy="426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ocadillo nube: nube 3">
            <a:extLst>
              <a:ext uri="{FF2B5EF4-FFF2-40B4-BE49-F238E27FC236}">
                <a16:creationId xmlns:a16="http://schemas.microsoft.com/office/drawing/2014/main" id="{D7988DBF-5A6B-EA5A-B483-72A31A434310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/>
              <a:t>Mmm</a:t>
            </a:r>
            <a:r>
              <a:rPr lang="es-GT" dirty="0"/>
              <a:t>.. Donde estoy…</a:t>
            </a:r>
          </a:p>
        </p:txBody>
      </p:sp>
      <p:sp>
        <p:nvSpPr>
          <p:cNvPr id="5" name="Bocadillo nube: nube 4">
            <a:extLst>
              <a:ext uri="{FF2B5EF4-FFF2-40B4-BE49-F238E27FC236}">
                <a16:creationId xmlns:a16="http://schemas.microsoft.com/office/drawing/2014/main" id="{C0EE6336-14BE-38F9-B014-08EBEB724EC2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Que curioso es este lugar</a:t>
            </a:r>
          </a:p>
        </p:txBody>
      </p:sp>
      <p:sp>
        <p:nvSpPr>
          <p:cNvPr id="6" name="Bocadillo nube: nube 5">
            <a:extLst>
              <a:ext uri="{FF2B5EF4-FFF2-40B4-BE49-F238E27FC236}">
                <a16:creationId xmlns:a16="http://schemas.microsoft.com/office/drawing/2014/main" id="{F64E269C-F5DE-0E30-9455-F967C67C3447}"/>
              </a:ext>
            </a:extLst>
          </p:cNvPr>
          <p:cNvSpPr/>
          <p:nvPr/>
        </p:nvSpPr>
        <p:spPr>
          <a:xfrm>
            <a:off x="7899400" y="1866900"/>
            <a:ext cx="2463800" cy="2006600"/>
          </a:xfrm>
          <a:prstGeom prst="cloud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Que haces aquí!!!</a:t>
            </a:r>
          </a:p>
        </p:txBody>
      </p:sp>
      <p:sp>
        <p:nvSpPr>
          <p:cNvPr id="7" name="Bocadillo nube: nube 6">
            <a:extLst>
              <a:ext uri="{FF2B5EF4-FFF2-40B4-BE49-F238E27FC236}">
                <a16:creationId xmlns:a16="http://schemas.microsoft.com/office/drawing/2014/main" id="{CDD4C5E1-5F73-656A-7680-AB8225062A77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Quien eres!!!</a:t>
            </a:r>
          </a:p>
        </p:txBody>
      </p:sp>
      <p:sp>
        <p:nvSpPr>
          <p:cNvPr id="8" name="Bocadillo nube: nube 7">
            <a:extLst>
              <a:ext uri="{FF2B5EF4-FFF2-40B4-BE49-F238E27FC236}">
                <a16:creationId xmlns:a16="http://schemas.microsoft.com/office/drawing/2014/main" id="{1464000B-EE4F-6172-B1F1-66606AA0BE0C}"/>
              </a:ext>
            </a:extLst>
          </p:cNvPr>
          <p:cNvSpPr/>
          <p:nvPr/>
        </p:nvSpPr>
        <p:spPr>
          <a:xfrm>
            <a:off x="7899400" y="1866900"/>
            <a:ext cx="2463800" cy="2006600"/>
          </a:xfrm>
          <a:prstGeom prst="cloud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Soy el Guardia de este lugar, responde mi pregunta</a:t>
            </a:r>
          </a:p>
        </p:txBody>
      </p:sp>
      <p:sp>
        <p:nvSpPr>
          <p:cNvPr id="9" name="Bocadillo nube: nube 8">
            <a:extLst>
              <a:ext uri="{FF2B5EF4-FFF2-40B4-BE49-F238E27FC236}">
                <a16:creationId xmlns:a16="http://schemas.microsoft.com/office/drawing/2014/main" id="{8CF0B8A6-BE15-8481-00EE-1E2E06B0EBE4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Soy un explorador, termine acá sin querer</a:t>
            </a:r>
          </a:p>
        </p:txBody>
      </p:sp>
      <p:sp>
        <p:nvSpPr>
          <p:cNvPr id="10" name="Bocadillo nube: nube 9">
            <a:extLst>
              <a:ext uri="{FF2B5EF4-FFF2-40B4-BE49-F238E27FC236}">
                <a16:creationId xmlns:a16="http://schemas.microsoft.com/office/drawing/2014/main" id="{024EB267-2EDF-1D31-8D19-5B9EA03EACA4}"/>
              </a:ext>
            </a:extLst>
          </p:cNvPr>
          <p:cNvSpPr/>
          <p:nvPr/>
        </p:nvSpPr>
        <p:spPr>
          <a:xfrm>
            <a:off x="7899400" y="1866900"/>
            <a:ext cx="2463800" cy="2006600"/>
          </a:xfrm>
          <a:prstGeom prst="cloud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Si ese es el caso vete!!!</a:t>
            </a:r>
          </a:p>
        </p:txBody>
      </p:sp>
      <p:sp>
        <p:nvSpPr>
          <p:cNvPr id="11" name="Bocadillo nube: nube 10">
            <a:extLst>
              <a:ext uri="{FF2B5EF4-FFF2-40B4-BE49-F238E27FC236}">
                <a16:creationId xmlns:a16="http://schemas.microsoft.com/office/drawing/2014/main" id="{D74EF2CB-1038-53DC-0932-EC780006E519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Este lugar esta interesante, Permíteme explorar</a:t>
            </a:r>
          </a:p>
        </p:txBody>
      </p:sp>
      <p:sp>
        <p:nvSpPr>
          <p:cNvPr id="12" name="Bocadillo nube: nube 11">
            <a:extLst>
              <a:ext uri="{FF2B5EF4-FFF2-40B4-BE49-F238E27FC236}">
                <a16:creationId xmlns:a16="http://schemas.microsoft.com/office/drawing/2014/main" id="{8BD49B17-BD20-DC1F-38F5-C375018C1961}"/>
              </a:ext>
            </a:extLst>
          </p:cNvPr>
          <p:cNvSpPr/>
          <p:nvPr/>
        </p:nvSpPr>
        <p:spPr>
          <a:xfrm>
            <a:off x="7899400" y="1866900"/>
            <a:ext cx="2463800" cy="2006600"/>
          </a:xfrm>
          <a:prstGeom prst="cloud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Hum… esta bien, Te estaré Observando..</a:t>
            </a:r>
          </a:p>
        </p:txBody>
      </p:sp>
      <p:sp>
        <p:nvSpPr>
          <p:cNvPr id="13" name="Bocadillo nube: nube 12">
            <a:extLst>
              <a:ext uri="{FF2B5EF4-FFF2-40B4-BE49-F238E27FC236}">
                <a16:creationId xmlns:a16="http://schemas.microsoft.com/office/drawing/2014/main" id="{62DA14B4-D440-B40B-CAA6-41EC01781C06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Muchas gracias</a:t>
            </a:r>
          </a:p>
        </p:txBody>
      </p:sp>
      <p:sp>
        <p:nvSpPr>
          <p:cNvPr id="14" name="Bocadillo nube: nube 13">
            <a:extLst>
              <a:ext uri="{FF2B5EF4-FFF2-40B4-BE49-F238E27FC236}">
                <a16:creationId xmlns:a16="http://schemas.microsoft.com/office/drawing/2014/main" id="{3BB4550E-90D0-6A44-9524-1527F4E69342}"/>
              </a:ext>
            </a:extLst>
          </p:cNvPr>
          <p:cNvSpPr/>
          <p:nvPr/>
        </p:nvSpPr>
        <p:spPr>
          <a:xfrm>
            <a:off x="7899400" y="1866900"/>
            <a:ext cx="2463800" cy="2006600"/>
          </a:xfrm>
          <a:prstGeom prst="cloudCallou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/>
              <a:t>Si,si</a:t>
            </a:r>
            <a:r>
              <a:rPr lang="es-GT" dirty="0"/>
              <a:t>, Te estaré observando, Nos vemos!!!</a:t>
            </a:r>
          </a:p>
        </p:txBody>
      </p:sp>
      <p:sp>
        <p:nvSpPr>
          <p:cNvPr id="15" name="Bocadillo nube: nube 14">
            <a:extLst>
              <a:ext uri="{FF2B5EF4-FFF2-40B4-BE49-F238E27FC236}">
                <a16:creationId xmlns:a16="http://schemas.microsoft.com/office/drawing/2014/main" id="{458115B0-BD9E-3E00-E809-C323AFBCDF1A}"/>
              </a:ext>
            </a:extLst>
          </p:cNvPr>
          <p:cNvSpPr/>
          <p:nvPr/>
        </p:nvSpPr>
        <p:spPr>
          <a:xfrm>
            <a:off x="4622800" y="1663700"/>
            <a:ext cx="2463800" cy="20066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/>
              <a:t>Nos vemos, Supongo</a:t>
            </a:r>
          </a:p>
        </p:txBody>
      </p:sp>
    </p:spTree>
    <p:extLst>
      <p:ext uri="{BB962C8B-B14F-4D97-AF65-F5344CB8AC3E}">
        <p14:creationId xmlns:p14="http://schemas.microsoft.com/office/powerpoint/2010/main" val="306986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 0.16134 L 0.0539 0.16134 C 0.05534 0.14884 0.05638 0.13634 0.05807 0.12431 C 0.06289 0.09144 0.06146 0.10556 0.0664 0.08542 C 0.06862 0.07639 0.06601 0.08102 0.07057 0.0706 C 0.07422 0.06227 0.07708 0.05209 0.08203 0.04653 L 0.10703 0.01875 C 0.13411 0.02454 0.13724 0.01134 0.1487 0.04097 C 0.15039 0.04537 0.15143 0.0507 0.15286 0.05579 C 0.15351 0.04375 0.15403 0.03218 0.15599 0.0206 C 0.15664 0.01597 0.15807 0.01181 0.15911 0.00764 C 0.1608 -0.00046 0.16185 -0.00903 0.16432 -0.01643 C 0.16718 -0.02546 0.17617 -0.03935 0.18099 -0.04421 C 0.18737 -0.05116 0.19557 -0.05625 0.20286 -0.06088 C 0.20599 -0.05903 0.20976 -0.05949 0.21224 -0.05532 C 0.21549 -0.05 0.22565 -0.01041 0.22682 -0.00532 C 0.2289 0.00417 0.23203 0.02431 0.23203 0.02431 C 0.23646 0.01621 0.24166 0.00903 0.24557 0.00023 C 0.25182 -0.01435 0.25703 -0.03032 0.26224 -0.04606 C 0.26367 -0.05069 0.26419 -0.05602 0.26536 -0.06088 C 0.26588 -0.06366 0.26627 -0.06643 0.26745 -0.06828 C 0.27396 -0.08009 0.27734 -0.08194 0.28515 -0.08866 C 0.29974 -0.0875 0.31445 -0.08912 0.3289 -0.08495 C 0.33281 -0.08403 0.33932 -0.07384 0.33932 -0.07384 C 0.35299 -0.02778 0.34492 -0.02986 0.35807 -0.06088 C 0.3612 -0.06852 0.36211 -0.06828 0.3664 -0.07199 C 0.37474 -0.06713 0.3845 -0.06713 0.3914 -0.05717 C 0.39635 -0.05023 0.3987 -0.02569 0.3987 -0.02569 C 0.39896 -0.01898 0.39922 -0.01227 0.39974 -0.00532 C 0.4 -0.00046 0.40039 0.0044 0.40078 0.00949 C 0.40143 0.02292 0.40208 0.03658 0.40286 0.05023 C 0.4138 0.01667 0.4069 0.03496 0.4237 -0.00162 C 0.425 -0.00486 0.42578 -0.00972 0.42786 -0.01088 C 0.43763 -0.01759 0.43346 -0.01412 0.44036 -0.02014 C 0.44375 -0.01898 0.44765 -0.01991 0.45078 -0.01643 C 0.45325 -0.01366 0.45547 0.00625 0.45599 0.00949 C 0.45625 0.01875 0.45638 0.02801 0.45703 0.03727 C 0.45703 0.03912 0.45781 0.04074 0.45807 0.04283 C 0.45859 0.04884 0.45859 0.05509 0.45911 0.06134 C 0.45937 0.06551 0.45976 0.06991 0.46015 0.07431 C 0.46146 0.06875 0.46328 0.06343 0.46432 0.05764 C 0.4694 0.02871 0.46289 0.00996 0.47578 0.00764 C 0.47747 0.00718 0.47916 0.00764 0.48099 0.00764 " pathEditMode="relative" ptsTypes="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8 -0.0206 L -0.04518 -0.0206 C -0.04909 -0.03727 -0.05221 -0.05463 -0.05664 -0.0706 C -0.0707 -0.12037 -0.08203 -0.14977 -0.09831 -0.19468 L -0.10352 -0.20023 C -0.10703 -0.20949 -0.11003 -0.21945 -0.11393 -0.22801 C -0.12005 -0.24144 -0.14414 -0.2632 -0.14622 -0.26505 C -0.16081 -0.2794 -0.17227 -0.2919 -0.18789 -0.29838 C -0.19141 -0.3 -0.19492 -0.29977 -0.19831 -0.30023 C -0.22201 -0.29097 -0.24662 -0.28797 -0.26914 -0.27246 C -0.28294 -0.2632 -0.35039 -0.17315 -0.35768 -0.15764 C -0.36784 -0.13681 -0.37878 -0.1169 -0.38789 -0.09468 C -0.40026 -0.06505 -0.42227 -0.00209 -0.42227 -0.00209 " pathEditMode="relative" ptsTypes="AAAAAAAAAAAAA">
                                      <p:cBhvr>
                                        <p:cTn id="30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Angel Antonio Rodas Barillas</dc:creator>
  <cp:lastModifiedBy>Luis Angel Antonio Rodas Barillas</cp:lastModifiedBy>
  <cp:revision>1</cp:revision>
  <dcterms:created xsi:type="dcterms:W3CDTF">2025-11-06T05:42:26Z</dcterms:created>
  <dcterms:modified xsi:type="dcterms:W3CDTF">2025-11-06T05:42:48Z</dcterms:modified>
</cp:coreProperties>
</file>