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2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A3E52-D13F-BFF3-8A40-47F88F97A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CBF463-37BA-435E-A52F-05A952946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8BBD96-B7EA-05EB-064B-8ED291A03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DA850-B9EA-EBF3-D788-24EC06A81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FBC07C-484B-F1AD-6581-E7CB0931E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825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C4A22E-EF91-8FB8-8F62-01C513C8D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A4B870-C756-0237-8EC4-CFABA7A23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DF1314-1FF2-EBF5-2264-AEEA2BD87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1AA9B2-96C6-8896-EA0A-77B9A128D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E648D4-4936-9AD4-C562-B0C31B9F1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045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EC639F-4B32-85B6-54AD-57F68484E5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EDBAEBA-FA5E-B6CE-3A13-668FDC7B8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C4120E-34CE-876E-D114-56705F25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769458-CF80-4ABA-FD4A-D7DE7120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F08878-06FE-4F3F-9103-E755CFA6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994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4698D8-72CE-1870-5008-7440809CD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39802F-A9EF-F243-4451-27706EC6E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9290CF-7248-4427-8D0B-B90782C6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F58BA3-D755-E7C3-1450-677619EE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97CFD6-038E-DBEB-215F-96F6A1B9C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684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C27575-FE3D-5196-55F0-F58B7084E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1FCB25-92A8-03DC-C3B8-345E60001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3F65CE-B11F-4094-E3CD-97E54C432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E150C8-B809-C919-8798-A90CA0CB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2C1B0C-C418-362A-08AC-9381AC9EC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6940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896CA-F5A7-090E-4B8F-DC89E2B54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CC45DA-7DEE-7A55-101F-796BC76C8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CD8F59-8E56-7890-A438-264F813C8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989E80-DB8D-CD00-5FC4-B4A8C1344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7EA6A0-0028-F445-E12E-EE47A88A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EC2289-5925-FE9F-293C-9C9A7A87E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752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C7ABF-9FA8-67EB-CBFA-DE72DEAEE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FAEA8E-A343-5F58-9832-B9799F485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44D467-AD95-0478-B226-B784CFB5B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B992127-0289-55D4-C772-5F159F0136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18434BE-2640-88C6-F2B1-65BB43AA96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2FB3B2-B8E2-DF7A-52D6-1514E33E6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64F94B-8E53-69CC-1D96-C94262D1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3678327-1E76-BDB1-E868-CBEDBC05C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230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F39AA-CDC9-4075-362A-A1A0AC4D5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5E31F8E-7CE4-3475-D4D7-6C62921A9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F8552D0-6A53-1E86-B946-2406A9685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D877C2-399D-E0A4-5550-6CBB6B91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3562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3E37448-8C01-DEFF-6B8C-A1469E3E2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E2D82EA-BC72-D830-BA6A-54402900A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311BA2-A169-9DC1-9CE7-0119570D6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7602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7EC73F-4593-8DE8-2F7F-A655FA09E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943CB0-DB51-627F-B20E-3AFCB235B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F3AB4D-3E4B-AEC3-3A0B-972B599DC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238542-84EC-EAA7-CD36-18E900F42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15F19B-E798-7E26-883D-0D7ABF5E9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B5D84B-28D3-0617-E211-958ED25FF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998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EA937C-9B31-162E-B883-B60F0FF37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DA520A-F6EE-3741-5900-8FD0D6AC33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D86FAD-1DEC-F296-986A-2E39768E6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037A72-1FED-0B05-2D16-A9A7228A6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FE2137-AE13-46FA-A756-EF30A64F6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4A3577-508D-D8D4-5BF0-B12C06F00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001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4606E5-B4AF-56AC-97DC-C352FA62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3B86D8-E6DB-382B-C318-0D8429EBF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6C8986-8ED5-F9E1-E9DF-25586AD4C0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BD9C7-0BE6-40CC-9765-86D4E1716DBC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04F26D-F6EB-89A6-0B60-1D829DA6F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B3A233-14D5-712E-BAD9-C01EBE54C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7A6AC-0004-442E-A1E3-BF21B081BA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619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CARTA">
            <a:extLst>
              <a:ext uri="{FF2B5EF4-FFF2-40B4-BE49-F238E27FC236}">
                <a16:creationId xmlns:a16="http://schemas.microsoft.com/office/drawing/2014/main" id="{32E5A430-2757-2B61-6F12-0912D8D516C4}"/>
              </a:ext>
            </a:extLst>
          </p:cNvPr>
          <p:cNvGrpSpPr/>
          <p:nvPr/>
        </p:nvGrpSpPr>
        <p:grpSpPr>
          <a:xfrm>
            <a:off x="1304549" y="437508"/>
            <a:ext cx="1440000" cy="1440000"/>
            <a:chOff x="2716490" y="584462"/>
            <a:chExt cx="1440000" cy="1440000"/>
          </a:xfrm>
        </p:grpSpPr>
        <p:sp>
          <p:nvSpPr>
            <p:cNvPr id="5" name="BASE">
              <a:extLst>
                <a:ext uri="{FF2B5EF4-FFF2-40B4-BE49-F238E27FC236}">
                  <a16:creationId xmlns:a16="http://schemas.microsoft.com/office/drawing/2014/main" id="{1A40F1FF-46D0-FA5E-137E-3C2DC588A761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7" name="Imagen">
              <a:extLst>
                <a:ext uri="{FF2B5EF4-FFF2-40B4-BE49-F238E27FC236}">
                  <a16:creationId xmlns:a16="http://schemas.microsoft.com/office/drawing/2014/main" id="{670B8D9A-AF43-755D-7762-603823101E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7734" y="696433"/>
              <a:ext cx="1177511" cy="1216057"/>
            </a:xfrm>
            <a:prstGeom prst="rect">
              <a:avLst/>
            </a:prstGeom>
          </p:spPr>
        </p:pic>
      </p:grpSp>
      <p:sp>
        <p:nvSpPr>
          <p:cNvPr id="4" name="TAPA">
            <a:extLst>
              <a:ext uri="{FF2B5EF4-FFF2-40B4-BE49-F238E27FC236}">
                <a16:creationId xmlns:a16="http://schemas.microsoft.com/office/drawing/2014/main" id="{4A58AFDD-E768-610A-321E-2E30FF2E295F}"/>
              </a:ext>
            </a:extLst>
          </p:cNvPr>
          <p:cNvSpPr/>
          <p:nvPr/>
        </p:nvSpPr>
        <p:spPr>
          <a:xfrm>
            <a:off x="1304548" y="437508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9" name="CARTA">
            <a:extLst>
              <a:ext uri="{FF2B5EF4-FFF2-40B4-BE49-F238E27FC236}">
                <a16:creationId xmlns:a16="http://schemas.microsoft.com/office/drawing/2014/main" id="{7BE9B80E-8788-A20D-C654-9436D39F1320}"/>
              </a:ext>
            </a:extLst>
          </p:cNvPr>
          <p:cNvGrpSpPr/>
          <p:nvPr/>
        </p:nvGrpSpPr>
        <p:grpSpPr>
          <a:xfrm>
            <a:off x="3430927" y="495067"/>
            <a:ext cx="1440000" cy="1440000"/>
            <a:chOff x="2716490" y="584462"/>
            <a:chExt cx="1440000" cy="1440000"/>
          </a:xfrm>
        </p:grpSpPr>
        <p:sp>
          <p:nvSpPr>
            <p:cNvPr id="10" name="BASE">
              <a:extLst>
                <a:ext uri="{FF2B5EF4-FFF2-40B4-BE49-F238E27FC236}">
                  <a16:creationId xmlns:a16="http://schemas.microsoft.com/office/drawing/2014/main" id="{29DCA119-F476-EEDC-D213-26A418A38BAC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1" name="Imagen">
              <a:extLst>
                <a:ext uri="{FF2B5EF4-FFF2-40B4-BE49-F238E27FC236}">
                  <a16:creationId xmlns:a16="http://schemas.microsoft.com/office/drawing/2014/main" id="{D2260450-B3C4-5AAC-7D6B-A7E14A92E1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47733" y="696433"/>
              <a:ext cx="1177511" cy="1216057"/>
            </a:xfrm>
            <a:prstGeom prst="rect">
              <a:avLst/>
            </a:prstGeom>
          </p:spPr>
        </p:pic>
      </p:grpSp>
      <p:sp>
        <p:nvSpPr>
          <p:cNvPr id="12" name="TAPA">
            <a:extLst>
              <a:ext uri="{FF2B5EF4-FFF2-40B4-BE49-F238E27FC236}">
                <a16:creationId xmlns:a16="http://schemas.microsoft.com/office/drawing/2014/main" id="{CB423048-6368-6DB3-19BB-1822A15F5D5D}"/>
              </a:ext>
            </a:extLst>
          </p:cNvPr>
          <p:cNvSpPr/>
          <p:nvPr/>
        </p:nvSpPr>
        <p:spPr>
          <a:xfrm>
            <a:off x="3430926" y="495066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3" name="CARTA">
            <a:extLst>
              <a:ext uri="{FF2B5EF4-FFF2-40B4-BE49-F238E27FC236}">
                <a16:creationId xmlns:a16="http://schemas.microsoft.com/office/drawing/2014/main" id="{E6AE5267-DE83-E695-B382-7AA3F1D76220}"/>
              </a:ext>
            </a:extLst>
          </p:cNvPr>
          <p:cNvGrpSpPr/>
          <p:nvPr/>
        </p:nvGrpSpPr>
        <p:grpSpPr>
          <a:xfrm>
            <a:off x="5359298" y="513511"/>
            <a:ext cx="1440000" cy="1440000"/>
            <a:chOff x="2716490" y="584462"/>
            <a:chExt cx="1440000" cy="1440000"/>
          </a:xfrm>
        </p:grpSpPr>
        <p:sp>
          <p:nvSpPr>
            <p:cNvPr id="14" name="BASE">
              <a:extLst>
                <a:ext uri="{FF2B5EF4-FFF2-40B4-BE49-F238E27FC236}">
                  <a16:creationId xmlns:a16="http://schemas.microsoft.com/office/drawing/2014/main" id="{A8DFD60B-7365-77DC-AF38-C90D1E5DDE24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5" name="Imagen">
              <a:extLst>
                <a:ext uri="{FF2B5EF4-FFF2-40B4-BE49-F238E27FC236}">
                  <a16:creationId xmlns:a16="http://schemas.microsoft.com/office/drawing/2014/main" id="{C67F0DF9-E3A0-80B1-D2A3-EEB1840BFA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914497" y="696433"/>
              <a:ext cx="1024117" cy="1216057"/>
            </a:xfrm>
            <a:prstGeom prst="rect">
              <a:avLst/>
            </a:prstGeom>
          </p:spPr>
        </p:pic>
      </p:grpSp>
      <p:sp>
        <p:nvSpPr>
          <p:cNvPr id="16" name="TAPA">
            <a:extLst>
              <a:ext uri="{FF2B5EF4-FFF2-40B4-BE49-F238E27FC236}">
                <a16:creationId xmlns:a16="http://schemas.microsoft.com/office/drawing/2014/main" id="{4D96A65C-4BCE-CDFB-F2F7-53F82674CD35}"/>
              </a:ext>
            </a:extLst>
          </p:cNvPr>
          <p:cNvSpPr/>
          <p:nvPr/>
        </p:nvSpPr>
        <p:spPr>
          <a:xfrm>
            <a:off x="5359297" y="513510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7" name="CARTA">
            <a:extLst>
              <a:ext uri="{FF2B5EF4-FFF2-40B4-BE49-F238E27FC236}">
                <a16:creationId xmlns:a16="http://schemas.microsoft.com/office/drawing/2014/main" id="{173BAD7C-742E-C169-3120-FE525484A54D}"/>
              </a:ext>
            </a:extLst>
          </p:cNvPr>
          <p:cNvGrpSpPr/>
          <p:nvPr/>
        </p:nvGrpSpPr>
        <p:grpSpPr>
          <a:xfrm>
            <a:off x="7433475" y="495067"/>
            <a:ext cx="1440000" cy="1440000"/>
            <a:chOff x="2716490" y="584462"/>
            <a:chExt cx="1440000" cy="1440000"/>
          </a:xfrm>
        </p:grpSpPr>
        <p:sp>
          <p:nvSpPr>
            <p:cNvPr id="18" name="BASE">
              <a:extLst>
                <a:ext uri="{FF2B5EF4-FFF2-40B4-BE49-F238E27FC236}">
                  <a16:creationId xmlns:a16="http://schemas.microsoft.com/office/drawing/2014/main" id="{0AFC2F39-BF31-0E52-1CA6-B1DD837D7724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9" name="Imagen">
              <a:extLst>
                <a:ext uri="{FF2B5EF4-FFF2-40B4-BE49-F238E27FC236}">
                  <a16:creationId xmlns:a16="http://schemas.microsoft.com/office/drawing/2014/main" id="{3CD54F3D-3B2C-F4D7-C09B-AA2ACE0206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47733" y="696433"/>
              <a:ext cx="1177511" cy="1216057"/>
            </a:xfrm>
            <a:prstGeom prst="rect">
              <a:avLst/>
            </a:prstGeom>
          </p:spPr>
        </p:pic>
      </p:grpSp>
      <p:sp>
        <p:nvSpPr>
          <p:cNvPr id="20" name="TAPA">
            <a:extLst>
              <a:ext uri="{FF2B5EF4-FFF2-40B4-BE49-F238E27FC236}">
                <a16:creationId xmlns:a16="http://schemas.microsoft.com/office/drawing/2014/main" id="{1A63DADC-1F40-600B-5707-6D71D3DC7AC3}"/>
              </a:ext>
            </a:extLst>
          </p:cNvPr>
          <p:cNvSpPr/>
          <p:nvPr/>
        </p:nvSpPr>
        <p:spPr>
          <a:xfrm>
            <a:off x="7433474" y="495066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21" name="CARTA">
            <a:extLst>
              <a:ext uri="{FF2B5EF4-FFF2-40B4-BE49-F238E27FC236}">
                <a16:creationId xmlns:a16="http://schemas.microsoft.com/office/drawing/2014/main" id="{3235B6CD-906B-8140-12C9-3E2797E43CF6}"/>
              </a:ext>
            </a:extLst>
          </p:cNvPr>
          <p:cNvGrpSpPr/>
          <p:nvPr/>
        </p:nvGrpSpPr>
        <p:grpSpPr>
          <a:xfrm>
            <a:off x="1356749" y="2346443"/>
            <a:ext cx="1440000" cy="1440000"/>
            <a:chOff x="2716490" y="584462"/>
            <a:chExt cx="1440000" cy="1440000"/>
          </a:xfrm>
        </p:grpSpPr>
        <p:sp>
          <p:nvSpPr>
            <p:cNvPr id="22" name="BASE">
              <a:extLst>
                <a:ext uri="{FF2B5EF4-FFF2-40B4-BE49-F238E27FC236}">
                  <a16:creationId xmlns:a16="http://schemas.microsoft.com/office/drawing/2014/main" id="{5D4D118A-1D46-7FB2-5F7E-20A9D829E5A4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3" name="Imagen">
              <a:extLst>
                <a:ext uri="{FF2B5EF4-FFF2-40B4-BE49-F238E27FC236}">
                  <a16:creationId xmlns:a16="http://schemas.microsoft.com/office/drawing/2014/main" id="{C9DAE50B-0ACB-28F5-D4C1-BD012E68338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951475" y="696433"/>
              <a:ext cx="1021570" cy="1216057"/>
            </a:xfrm>
            <a:prstGeom prst="rect">
              <a:avLst/>
            </a:prstGeom>
          </p:spPr>
        </p:pic>
      </p:grpSp>
      <p:sp>
        <p:nvSpPr>
          <p:cNvPr id="24" name="TAPA">
            <a:extLst>
              <a:ext uri="{FF2B5EF4-FFF2-40B4-BE49-F238E27FC236}">
                <a16:creationId xmlns:a16="http://schemas.microsoft.com/office/drawing/2014/main" id="{E9E6C5DD-819D-1785-A4D8-346D0F2A6971}"/>
              </a:ext>
            </a:extLst>
          </p:cNvPr>
          <p:cNvSpPr/>
          <p:nvPr/>
        </p:nvSpPr>
        <p:spPr>
          <a:xfrm>
            <a:off x="1356748" y="2346442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25" name="CARTA">
            <a:extLst>
              <a:ext uri="{FF2B5EF4-FFF2-40B4-BE49-F238E27FC236}">
                <a16:creationId xmlns:a16="http://schemas.microsoft.com/office/drawing/2014/main" id="{C04FFFA4-6167-FBDE-07A5-AEBED276C5BF}"/>
              </a:ext>
            </a:extLst>
          </p:cNvPr>
          <p:cNvGrpSpPr/>
          <p:nvPr/>
        </p:nvGrpSpPr>
        <p:grpSpPr>
          <a:xfrm>
            <a:off x="3430926" y="2346444"/>
            <a:ext cx="1440000" cy="1440000"/>
            <a:chOff x="2716490" y="584462"/>
            <a:chExt cx="1440000" cy="1440000"/>
          </a:xfrm>
        </p:grpSpPr>
        <p:sp>
          <p:nvSpPr>
            <p:cNvPr id="26" name="BASE">
              <a:extLst>
                <a:ext uri="{FF2B5EF4-FFF2-40B4-BE49-F238E27FC236}">
                  <a16:creationId xmlns:a16="http://schemas.microsoft.com/office/drawing/2014/main" id="{D6203D30-A486-FBE9-8420-0CA87B1378B8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7" name="Imagen">
              <a:extLst>
                <a:ext uri="{FF2B5EF4-FFF2-40B4-BE49-F238E27FC236}">
                  <a16:creationId xmlns:a16="http://schemas.microsoft.com/office/drawing/2014/main" id="{045D6D48-667B-8AB2-0F89-3E2191ECA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7734" y="696433"/>
              <a:ext cx="1177511" cy="1216057"/>
            </a:xfrm>
            <a:prstGeom prst="rect">
              <a:avLst/>
            </a:prstGeom>
          </p:spPr>
        </p:pic>
      </p:grpSp>
      <p:sp>
        <p:nvSpPr>
          <p:cNvPr id="28" name="TAPA">
            <a:extLst>
              <a:ext uri="{FF2B5EF4-FFF2-40B4-BE49-F238E27FC236}">
                <a16:creationId xmlns:a16="http://schemas.microsoft.com/office/drawing/2014/main" id="{E7A64FE9-EF5A-D84E-9373-3A07B2215F42}"/>
              </a:ext>
            </a:extLst>
          </p:cNvPr>
          <p:cNvSpPr/>
          <p:nvPr/>
        </p:nvSpPr>
        <p:spPr>
          <a:xfrm>
            <a:off x="3430925" y="2346443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29" name="CARTA">
            <a:extLst>
              <a:ext uri="{FF2B5EF4-FFF2-40B4-BE49-F238E27FC236}">
                <a16:creationId xmlns:a16="http://schemas.microsoft.com/office/drawing/2014/main" id="{6CBEDE11-6414-2AE2-3CE7-630CC02411B2}"/>
              </a:ext>
            </a:extLst>
          </p:cNvPr>
          <p:cNvGrpSpPr/>
          <p:nvPr/>
        </p:nvGrpSpPr>
        <p:grpSpPr>
          <a:xfrm>
            <a:off x="5359297" y="2364888"/>
            <a:ext cx="1440000" cy="1440000"/>
            <a:chOff x="2716490" y="584462"/>
            <a:chExt cx="1440000" cy="1440000"/>
          </a:xfrm>
        </p:grpSpPr>
        <p:sp>
          <p:nvSpPr>
            <p:cNvPr id="30" name="BASE">
              <a:extLst>
                <a:ext uri="{FF2B5EF4-FFF2-40B4-BE49-F238E27FC236}">
                  <a16:creationId xmlns:a16="http://schemas.microsoft.com/office/drawing/2014/main" id="{7BF6F0DD-2D73-E7D9-BF05-A344E60BC4A0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31" name="Imagen">
              <a:extLst>
                <a:ext uri="{FF2B5EF4-FFF2-40B4-BE49-F238E27FC236}">
                  <a16:creationId xmlns:a16="http://schemas.microsoft.com/office/drawing/2014/main" id="{8456E44E-0397-EFF5-D142-F9825A2CA3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62296" y="696433"/>
              <a:ext cx="1162950" cy="1216057"/>
            </a:xfrm>
            <a:prstGeom prst="rect">
              <a:avLst/>
            </a:prstGeom>
          </p:spPr>
        </p:pic>
      </p:grpSp>
      <p:sp>
        <p:nvSpPr>
          <p:cNvPr id="32" name="TAPA">
            <a:extLst>
              <a:ext uri="{FF2B5EF4-FFF2-40B4-BE49-F238E27FC236}">
                <a16:creationId xmlns:a16="http://schemas.microsoft.com/office/drawing/2014/main" id="{F6F8D60D-5002-15C3-2059-ABBF538A5815}"/>
              </a:ext>
            </a:extLst>
          </p:cNvPr>
          <p:cNvSpPr/>
          <p:nvPr/>
        </p:nvSpPr>
        <p:spPr>
          <a:xfrm>
            <a:off x="5359296" y="2364887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33" name="CARTA">
            <a:extLst>
              <a:ext uri="{FF2B5EF4-FFF2-40B4-BE49-F238E27FC236}">
                <a16:creationId xmlns:a16="http://schemas.microsoft.com/office/drawing/2014/main" id="{009C3E66-85EB-0603-4093-62C70E51EE2F}"/>
              </a:ext>
            </a:extLst>
          </p:cNvPr>
          <p:cNvGrpSpPr/>
          <p:nvPr/>
        </p:nvGrpSpPr>
        <p:grpSpPr>
          <a:xfrm>
            <a:off x="7433474" y="2346444"/>
            <a:ext cx="1440000" cy="1440000"/>
            <a:chOff x="2716490" y="584462"/>
            <a:chExt cx="1440000" cy="1440000"/>
          </a:xfrm>
        </p:grpSpPr>
        <p:sp>
          <p:nvSpPr>
            <p:cNvPr id="34" name="BASE">
              <a:extLst>
                <a:ext uri="{FF2B5EF4-FFF2-40B4-BE49-F238E27FC236}">
                  <a16:creationId xmlns:a16="http://schemas.microsoft.com/office/drawing/2014/main" id="{56512C40-8385-12C0-792F-0B0D4ECA432A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35" name="Imagen">
              <a:extLst>
                <a:ext uri="{FF2B5EF4-FFF2-40B4-BE49-F238E27FC236}">
                  <a16:creationId xmlns:a16="http://schemas.microsoft.com/office/drawing/2014/main" id="{6F4CE030-8061-91A0-1E4E-80C816A37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47734" y="696433"/>
              <a:ext cx="1177511" cy="1216057"/>
            </a:xfrm>
            <a:prstGeom prst="rect">
              <a:avLst/>
            </a:prstGeom>
          </p:spPr>
        </p:pic>
      </p:grpSp>
      <p:sp>
        <p:nvSpPr>
          <p:cNvPr id="36" name="TAPA">
            <a:extLst>
              <a:ext uri="{FF2B5EF4-FFF2-40B4-BE49-F238E27FC236}">
                <a16:creationId xmlns:a16="http://schemas.microsoft.com/office/drawing/2014/main" id="{FBE2FBB5-97A4-25B9-7A13-BB79D763879B}"/>
              </a:ext>
            </a:extLst>
          </p:cNvPr>
          <p:cNvSpPr/>
          <p:nvPr/>
        </p:nvSpPr>
        <p:spPr>
          <a:xfrm>
            <a:off x="7433473" y="2346443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37" name="CARTA">
            <a:extLst>
              <a:ext uri="{FF2B5EF4-FFF2-40B4-BE49-F238E27FC236}">
                <a16:creationId xmlns:a16="http://schemas.microsoft.com/office/drawing/2014/main" id="{92BA1598-BABC-B7F9-98E1-4FA045654236}"/>
              </a:ext>
            </a:extLst>
          </p:cNvPr>
          <p:cNvGrpSpPr/>
          <p:nvPr/>
        </p:nvGrpSpPr>
        <p:grpSpPr>
          <a:xfrm>
            <a:off x="9319232" y="513510"/>
            <a:ext cx="1440000" cy="1440000"/>
            <a:chOff x="2716490" y="584462"/>
            <a:chExt cx="1440000" cy="1440000"/>
          </a:xfrm>
        </p:grpSpPr>
        <p:sp>
          <p:nvSpPr>
            <p:cNvPr id="38" name="BASE">
              <a:extLst>
                <a:ext uri="{FF2B5EF4-FFF2-40B4-BE49-F238E27FC236}">
                  <a16:creationId xmlns:a16="http://schemas.microsoft.com/office/drawing/2014/main" id="{443B58D0-EE0F-B55B-EB52-7CC7EAC12575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39" name="Imagen">
              <a:extLst>
                <a:ext uri="{FF2B5EF4-FFF2-40B4-BE49-F238E27FC236}">
                  <a16:creationId xmlns:a16="http://schemas.microsoft.com/office/drawing/2014/main" id="{7BDE84E5-052A-2858-BBDE-299F3F1C125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47735" y="696433"/>
              <a:ext cx="1177511" cy="1216057"/>
            </a:xfrm>
            <a:prstGeom prst="rect">
              <a:avLst/>
            </a:prstGeom>
          </p:spPr>
        </p:pic>
      </p:grpSp>
      <p:sp>
        <p:nvSpPr>
          <p:cNvPr id="40" name="TAPA">
            <a:extLst>
              <a:ext uri="{FF2B5EF4-FFF2-40B4-BE49-F238E27FC236}">
                <a16:creationId xmlns:a16="http://schemas.microsoft.com/office/drawing/2014/main" id="{E7D268A3-F6E7-E3D7-D702-1A8578432985}"/>
              </a:ext>
            </a:extLst>
          </p:cNvPr>
          <p:cNvSpPr/>
          <p:nvPr/>
        </p:nvSpPr>
        <p:spPr>
          <a:xfrm>
            <a:off x="9319232" y="513510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53" name="CARTA">
            <a:extLst>
              <a:ext uri="{FF2B5EF4-FFF2-40B4-BE49-F238E27FC236}">
                <a16:creationId xmlns:a16="http://schemas.microsoft.com/office/drawing/2014/main" id="{E1C8E523-44BB-62C3-4F71-7B808C747980}"/>
              </a:ext>
            </a:extLst>
          </p:cNvPr>
          <p:cNvGrpSpPr/>
          <p:nvPr/>
        </p:nvGrpSpPr>
        <p:grpSpPr>
          <a:xfrm>
            <a:off x="9319233" y="2346443"/>
            <a:ext cx="1440000" cy="1440000"/>
            <a:chOff x="2716490" y="584462"/>
            <a:chExt cx="1440000" cy="1440000"/>
          </a:xfrm>
        </p:grpSpPr>
        <p:sp>
          <p:nvSpPr>
            <p:cNvPr id="54" name="BASE">
              <a:extLst>
                <a:ext uri="{FF2B5EF4-FFF2-40B4-BE49-F238E27FC236}">
                  <a16:creationId xmlns:a16="http://schemas.microsoft.com/office/drawing/2014/main" id="{BB04CEA4-5398-6293-1248-EC1936D64DCF}"/>
                </a:ext>
              </a:extLst>
            </p:cNvPr>
            <p:cNvSpPr/>
            <p:nvPr/>
          </p:nvSpPr>
          <p:spPr>
            <a:xfrm>
              <a:off x="2716490" y="584462"/>
              <a:ext cx="1440000" cy="144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55" name="Imagen">
              <a:extLst>
                <a:ext uri="{FF2B5EF4-FFF2-40B4-BE49-F238E27FC236}">
                  <a16:creationId xmlns:a16="http://schemas.microsoft.com/office/drawing/2014/main" id="{55868EE9-34EF-1ACD-BBF4-4141BACBF0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47735" y="696433"/>
              <a:ext cx="1177510" cy="1216057"/>
            </a:xfrm>
            <a:prstGeom prst="rect">
              <a:avLst/>
            </a:prstGeom>
          </p:spPr>
        </p:pic>
      </p:grpSp>
      <p:sp>
        <p:nvSpPr>
          <p:cNvPr id="56" name="TAPA">
            <a:extLst>
              <a:ext uri="{FF2B5EF4-FFF2-40B4-BE49-F238E27FC236}">
                <a16:creationId xmlns:a16="http://schemas.microsoft.com/office/drawing/2014/main" id="{A2DBE48F-213B-7880-9FDB-70E7D320BCAA}"/>
              </a:ext>
            </a:extLst>
          </p:cNvPr>
          <p:cNvSpPr/>
          <p:nvPr/>
        </p:nvSpPr>
        <p:spPr>
          <a:xfrm>
            <a:off x="9319233" y="2346443"/>
            <a:ext cx="1440000" cy="1440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1727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2" grpId="0" animBg="1"/>
      <p:bldP spid="12" grpId="1" animBg="1"/>
      <p:bldP spid="16" grpId="0" animBg="1"/>
      <p:bldP spid="16" grpId="1" animBg="1"/>
      <p:bldP spid="20" grpId="0" animBg="1"/>
      <p:bldP spid="20" grpId="1" animBg="1"/>
      <p:bldP spid="24" grpId="0" animBg="1"/>
      <p:bldP spid="24" grpId="1" animBg="1"/>
      <p:bldP spid="28" grpId="0" animBg="1"/>
      <p:bldP spid="28" grpId="1" animBg="1"/>
      <p:bldP spid="32" grpId="0" animBg="1"/>
      <p:bldP spid="32" grpId="1" animBg="1"/>
      <p:bldP spid="36" grpId="0" animBg="1"/>
      <p:bldP spid="36" grpId="1" animBg="1"/>
      <p:bldP spid="40" grpId="0" animBg="1"/>
      <p:bldP spid="40" grpId="1" animBg="1"/>
      <p:bldP spid="56" grpId="0" animBg="1"/>
      <p:bldP spid="5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Angel Antonio Rodas Barillas</dc:creator>
  <cp:lastModifiedBy>Luis Angel Antonio Rodas Barillas</cp:lastModifiedBy>
  <cp:revision>1</cp:revision>
  <dcterms:created xsi:type="dcterms:W3CDTF">2025-11-13T03:53:41Z</dcterms:created>
  <dcterms:modified xsi:type="dcterms:W3CDTF">2025-11-13T03:53:55Z</dcterms:modified>
</cp:coreProperties>
</file>