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5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67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359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240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40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25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487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67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597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241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563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434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E35F3-BA77-4134-BB32-20ECC2A7C3C2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94674-DBBE-4DF7-80F9-8ECF7DA4D9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507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0" y="1"/>
            <a:ext cx="12191999" cy="685799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898" y="980376"/>
            <a:ext cx="3382471" cy="505908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870" y="4078385"/>
            <a:ext cx="1752600" cy="2175515"/>
          </a:xfrm>
          <a:prstGeom prst="rect">
            <a:avLst/>
          </a:prstGeom>
        </p:spPr>
      </p:pic>
      <p:sp>
        <p:nvSpPr>
          <p:cNvPr id="10" name="Llamada rectangular 9"/>
          <p:cNvSpPr/>
          <p:nvPr/>
        </p:nvSpPr>
        <p:spPr>
          <a:xfrm>
            <a:off x="10287001" y="2854465"/>
            <a:ext cx="1449149" cy="82538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vengo a mi entrevista de trabajo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9153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3.7037E-7 L -4.58333E-6 -3.7037E-7 C 0.00169 -0.00139 0.00352 -0.00255 0.00521 -0.0037 C 0.00612 -0.00417 0.00703 -0.0044 0.00794 -0.00486 C 0.0086 -0.00509 0.00925 -0.00555 0.0099 -0.00602 C 0.01432 -0.01389 0.01016 -0.00532 0.0125 -0.01319 C 0.01328 -0.01551 0.01446 -0.01759 0.01524 -0.02014 C 0.01706 -0.02662 0.01589 -0.02361 0.01849 -0.02963 C 0.01875 -0.03079 0.01888 -0.03217 0.01914 -0.0331 C 0.01992 -0.03565 0.02097 -0.03796 0.02188 -0.04028 L 0.02448 -0.04745 C 0.025 -0.04861 0.025 -0.05046 0.02578 -0.05092 C 0.02917 -0.05231 0.02761 -0.05162 0.03047 -0.05324 C 0.03451 -0.05278 0.03841 -0.05301 0.04245 -0.05208 C 0.04323 -0.05185 0.04362 -0.05023 0.0444 -0.04977 C 0.04571 -0.04861 0.04701 -0.04815 0.04844 -0.04745 L 0.05039 -0.04606 L 0.05235 -0.04491 C 0.05287 -0.04375 0.05313 -0.04259 0.05365 -0.04143 C 0.0543 -0.04028 0.05521 -0.03935 0.05573 -0.03796 C 0.05612 -0.0368 0.05599 -0.03542 0.05638 -0.03426 C 0.05677 -0.0331 0.05729 -0.03217 0.05768 -0.03079 C 0.05794 -0.02963 0.05807 -0.02847 0.05834 -0.02731 C 0.05873 -0.02592 0.05938 -0.025 0.05964 -0.02384 C 0.06003 -0.02268 0.06003 -0.0213 0.06029 -0.02014 C 0.06094 -0.01805 0.06172 -0.01643 0.06237 -0.01435 C 0.06511 -0.0044 0.06055 -0.01736 0.06432 -0.00717 C 0.06472 -0.01342 0.06498 -0.01991 0.06563 -0.02616 C 0.06589 -0.02893 0.06693 -0.03426 0.06836 -0.0368 C 0.06888 -0.03773 0.06966 -0.03819 0.07031 -0.03912 C 0.07097 -0.04005 0.07149 -0.04167 0.07227 -0.04259 C 0.07826 -0.04977 0.07005 -0.0368 0.0763 -0.04606 C 0.07696 -0.04722 0.07748 -0.04884 0.07826 -0.04977 C 0.07943 -0.05092 0.08086 -0.05139 0.08229 -0.05208 L 0.08425 -0.05324 C 0.08594 -0.05278 0.08776 -0.05278 0.08959 -0.05208 C 0.0905 -0.05162 0.09128 -0.05046 0.09219 -0.04977 C 0.09401 -0.04838 0.09557 -0.04815 0.09753 -0.04745 C 0.09818 -0.04653 0.09896 -0.04583 0.09948 -0.04491 C 0.10065 -0.04305 0.10287 -0.03912 0.10287 -0.03912 C 0.10326 -0.0375 0.10352 -0.03588 0.10417 -0.03426 C 0.10599 -0.02986 0.10625 -0.03217 0.10742 -0.02731 C 0.10807 -0.025 0.10807 -0.02222 0.10873 -0.02014 C 0.10925 -0.01898 0.10977 -0.01805 0.11016 -0.01667 C 0.11068 -0.01435 0.11146 -0.00949 0.11146 -0.00949 C 0.11172 -0.01065 0.11198 -0.0118 0.11211 -0.01319 C 0.11263 -0.02106 0.11289 -0.02893 0.11341 -0.0368 C 0.11367 -0.03958 0.11589 -0.04722 0.1168 -0.04745 L 0.12136 -0.04861 C 0.12565 -0.05116 0.12461 -0.05092 0.13203 -0.04861 C 0.13281 -0.04838 0.13334 -0.04699 0.13399 -0.04606 C 0.13464 -0.04653 0.13529 -0.04745 0.13594 -0.04745 C 0.13672 -0.04745 0.13737 -0.04653 0.13802 -0.04606 C 0.13932 -0.0456 0.14063 -0.04537 0.14193 -0.04491 C 0.14844 -0.03727 0.13854 -0.04954 0.14597 -0.03796 C 0.14714 -0.03611 0.15 -0.0331 0.15 -0.0331 C 0.15078 -0.03079 0.15143 -0.02801 0.15261 -0.02616 C 0.15326 -0.025 0.15404 -0.02384 0.15456 -0.02245 C 0.1599 -0.01065 0.15521 -0.01898 0.1586 -0.01319 C 0.16003 -0.02639 0.15834 -0.00995 0.1599 -0.02963 C 0.16003 -0.03171 0.16016 -0.0338 0.16055 -0.03565 C 0.16146 -0.03912 0.16276 -0.04074 0.16459 -0.04259 C 0.16537 -0.04352 0.16628 -0.04444 0.16719 -0.04491 C 0.16849 -0.04583 0.16992 -0.0463 0.17123 -0.04745 L 0.17383 -0.04977 C 0.17565 -0.0493 0.17748 -0.04954 0.17917 -0.04861 C 0.1806 -0.04768 0.18177 -0.04537 0.18307 -0.04375 C 0.18425 -0.04236 0.18698 -0.03935 0.18776 -0.03796 C 0.18828 -0.0368 0.18854 -0.03542 0.18906 -0.03426 C 0.18972 -0.0331 0.1905 -0.03217 0.19115 -0.03079 C 0.19636 -0.01967 0.18906 -0.03449 0.1931 -0.02384 C 0.19362 -0.02245 0.19453 -0.02153 0.19505 -0.02014 C 0.19779 -0.01435 0.19479 -0.01852 0.19844 -0.01435 C 0.19857 -0.0162 0.19896 -0.0294 0.20039 -0.03194 C 0.20104 -0.0331 0.20182 -0.03426 0.20235 -0.03565 C 0.20469 -0.04051 0.20248 -0.03842 0.20573 -0.04028 C 0.21146 -0.05069 0.20417 -0.03796 0.20964 -0.04606 C 0.21133 -0.04861 0.21133 -0.05069 0.21367 -0.05092 C 0.2194 -0.05162 0.22513 -0.05162 0.23086 -0.05208 C 0.23464 -0.05139 0.23841 -0.05069 0.24219 -0.04977 C 0.24284 -0.04954 0.24362 -0.0493 0.24414 -0.04861 C 0.24479 -0.04768 0.24505 -0.04606 0.24557 -0.04491 C 0.2461 -0.04375 0.24675 -0.04259 0.24753 -0.04143 C 0.25039 -0.03727 0.24844 -0.04051 0.25143 -0.03796 C 0.25222 -0.03727 0.25287 -0.03634 0.25352 -0.03565 C 0.25391 -0.03403 0.2543 -0.03217 0.25482 -0.03079 C 0.25534 -0.0294 0.25638 -0.0287 0.25677 -0.02731 C 0.25742 -0.025 0.25729 -0.02222 0.25807 -0.02014 L 0.26081 -0.01319 C 0.26094 -0.01435 0.26263 -0.02755 0.26341 -0.02963 C 0.26393 -0.03079 0.26419 -0.03217 0.26472 -0.0331 C 0.2655 -0.03426 0.26667 -0.03449 0.26745 -0.03565 C 0.26823 -0.03657 0.26862 -0.03819 0.2694 -0.03912 C 0.27057 -0.04028 0.27227 -0.04005 0.27344 -0.04143 C 0.278 -0.04676 0.27591 -0.04537 0.27943 -0.04745 C 0.28008 -0.04861 0.28047 -0.05023 0.28138 -0.05092 C 0.28242 -0.05185 0.2836 -0.05162 0.28464 -0.05208 C 0.28542 -0.05231 0.28594 -0.05301 0.28672 -0.05324 C 0.2875 -0.0537 0.28841 -0.05393 0.28932 -0.0544 C 0.29336 -0.05393 0.29727 -0.05417 0.3013 -0.05324 C 0.30261 -0.05301 0.30391 -0.05162 0.30521 -0.05092 L 0.30729 -0.04977 C 0.30742 -0.04861 0.30742 -0.04699 0.30794 -0.04606 C 0.30847 -0.04537 0.30938 -0.0456 0.3099 -0.04491 C 0.31068 -0.04398 0.3112 -0.04259 0.31185 -0.04143 C 0.31302 -0.03518 0.31211 -0.03889 0.31524 -0.03079 L 0.31654 -0.02731 L 0.31784 -0.02384 C 0.31797 -0.0243 0.31875 -0.03102 0.31914 -0.03194 C 0.31966 -0.03333 0.32057 -0.03426 0.32123 -0.03565 C 0.32175 -0.03704 0.32188 -0.03889 0.32253 -0.04028 C 0.32305 -0.04167 0.32396 -0.04259 0.32448 -0.04375 C 0.325 -0.04491 0.32539 -0.04606 0.32578 -0.04745 C 0.32604 -0.04861 0.32591 -0.05 0.32643 -0.05092 C 0.32722 -0.05185 0.32826 -0.05162 0.32917 -0.05208 C 0.32982 -0.05231 0.33047 -0.05278 0.33112 -0.05324 C 0.33216 -0.05301 0.3444 -0.05162 0.34636 -0.05092 C 0.34779 -0.05046 0.35039 -0.04861 0.35039 -0.04861 C 0.35104 -0.04884 0.35169 -0.04977 0.35235 -0.04977 C 0.35482 -0.04977 0.3543 -0.04768 0.35573 -0.04491 C 0.3569 -0.04259 0.35821 -0.03981 0.35964 -0.03796 C 0.36068 -0.03657 0.36198 -0.03657 0.36302 -0.03565 C 0.36485 -0.0338 0.3655 -0.03217 0.36693 -0.02963 C 0.36836 -0.03287 0.37044 -0.03518 0.37097 -0.03912 C 0.37123 -0.04074 0.37123 -0.04236 0.37162 -0.04375 C 0.37214 -0.0456 0.37292 -0.04699 0.37357 -0.04861 C 0.37409 -0.04977 0.37448 -0.05092 0.375 -0.05208 C 0.37526 -0.05417 0.37578 -0.06088 0.37761 -0.06157 C 0.38021 -0.0625 0.38294 -0.06088 0.38555 -0.06042 C 0.39037 -0.05949 0.39011 -0.05949 0.39414 -0.05787 C 0.39623 -0.05555 0.39649 -0.05509 0.39883 -0.05324 C 0.39948 -0.05278 0.40013 -0.05255 0.40078 -0.05208 C 0.40339 -0.04514 0.40052 -0.05162 0.40482 -0.04606 C 0.4056 -0.04514 0.40599 -0.04352 0.40677 -0.04259 C 0.40742 -0.0419 0.40821 -0.0419 0.40886 -0.04143 C 0.40951 -0.04074 0.41016 -0.03981 0.41081 -0.03912 C 0.41107 -0.03796 0.4112 -0.03657 0.41146 -0.03565 C 0.41237 -0.03217 0.41328 -0.03102 0.41472 -0.02847 C 0.41862 -0.03079 0.41524 -0.02755 0.41745 -0.03426 C 0.41784 -0.03588 0.41875 -0.0368 0.4194 -0.03796 C 0.42005 -0.04074 0.42044 -0.04375 0.42136 -0.04606 C 0.42188 -0.04722 0.42292 -0.04653 0.42344 -0.04745 C 0.42682 -0.05347 0.42031 -0.04861 0.42604 -0.0544 C 0.42722 -0.05555 0.43008 -0.05671 0.43008 -0.05671 C 0.43242 -0.05648 0.4349 -0.05625 0.43737 -0.05555 C 0.43802 -0.05532 0.43867 -0.05486 0.43932 -0.0544 C 0.44115 -0.05347 0.44297 -0.05301 0.44466 -0.05208 L 0.44857 -0.04977 C 0.44922 -0.04861 0.44987 -0.04722 0.45065 -0.04606 C 0.45117 -0.04537 0.45196 -0.04467 0.45261 -0.04375 C 0.45417 -0.0412 0.45573 -0.03819 0.45729 -0.03565 C 0.45768 -0.03472 0.45821 -0.03403 0.4586 -0.0331 C 0.46042 -0.02824 0.45951 -0.03102 0.4612 -0.025 C 0.46146 -0.02616 0.46172 -0.02731 0.46185 -0.02847 C 0.46211 -0.03032 0.46198 -0.03264 0.4625 -0.03426 C 0.46341 -0.03704 0.46485 -0.03889 0.46589 -0.04143 C 0.46979 -0.05069 0.4668 -0.04653 0.47057 -0.05092 C 0.47071 -0.05208 0.47071 -0.05347 0.47123 -0.0544 C 0.47175 -0.05532 0.47253 -0.05509 0.47318 -0.05555 C 0.47409 -0.05625 0.475 -0.05717 0.47578 -0.05787 C 0.47865 -0.05764 0.48164 -0.05741 0.48451 -0.05671 C 0.48516 -0.05671 0.48581 -0.05579 0.48646 -0.05555 C 0.48841 -0.05509 0.4905 -0.05486 0.49245 -0.0544 C 0.49375 -0.0537 0.49597 -0.0544 0.49636 -0.05208 L 0.49779 -0.04491 C 0.49792 -0.04375 0.49818 -0.04259 0.49844 -0.04143 C 0.5 -0.03449 0.49935 -0.0375 0.50039 -0.03194 C 0.5 -0.02963 0.49883 -0.02361 0.50039 -0.0213 C 0.50104 -0.0206 0.50169 -0.02292 0.50235 -0.02384 C 0.50703 -0.0368 0.50482 -0.02986 0.50899 -0.04491 C 0.50964 -0.04745 0.51016 -0.05 0.51107 -0.05208 C 0.51172 -0.0537 0.51237 -0.05509 0.51302 -0.05671 C 0.51537 -0.06366 0.51289 -0.05995 0.51628 -0.06389 C 0.51654 -0.06505 0.51641 -0.06667 0.51693 -0.06736 C 0.51771 -0.06852 0.51875 -0.06805 0.51966 -0.06852 C 0.52031 -0.06898 0.52097 -0.06944 0.52162 -0.06967 C 0.52318 -0.0706 0.52474 -0.0713 0.5263 -0.07222 C 0.52852 -0.07176 0.5349 -0.07199 0.53828 -0.06967 C 0.53959 -0.06875 0.54518 -0.06319 0.54557 -0.06273 C 0.55 -0.05717 0.54505 -0.06065 0.54948 -0.05787 C 0.54974 -0.05602 0.54961 -0.05393 0.55013 -0.05208 C 0.55078 -0.04977 0.553 -0.04745 0.55417 -0.04606 C 0.55456 -0.04467 0.55495 -0.04282 0.55547 -0.04143 C 0.5586 -0.0338 0.55677 -0.0419 0.55807 -0.03426 C 0.56341 -0.04051 0.55586 -0.03055 0.56211 -0.04745 C 0.56393 -0.05231 0.56289 -0.05 0.5655 -0.0544 C 0.56602 -0.05787 0.56602 -0.0588 0.56745 -0.06157 C 0.56849 -0.06366 0.56992 -0.06505 0.57071 -0.06736 C 0.57123 -0.06852 0.57162 -0.06967 0.57214 -0.07106 C 0.57253 -0.07245 0.57279 -0.0743 0.57344 -0.07569 C 0.57448 -0.07824 0.57669 -0.08102 0.578 -0.08287 C 0.57904 -0.08542 0.57982 -0.08796 0.58138 -0.08981 C 0.5819 -0.09051 0.58268 -0.09074 0.58334 -0.09097 C 0.59037 -0.09375 0.5849 -0.09074 0.58932 -0.09329 C 0.58972 -0.09329 0.60222 -0.0919 0.60391 -0.09097 C 0.60469 -0.09074 0.60521 -0.08935 0.60599 -0.08866 C 0.60651 -0.08819 0.60729 -0.08796 0.60794 -0.0875 C 0.60834 -0.08634 0.6086 -0.08495 0.60925 -0.08403 C 0.61029 -0.08241 0.6125 -0.08125 0.61393 -0.08032 C 0.61459 -0.07917 0.61511 -0.07801 0.61589 -0.07685 C 0.61745 -0.07454 0.62005 -0.0713 0.62188 -0.06967 C 0.62253 -0.06921 0.62318 -0.06898 0.62383 -0.06852 L 0.62917 -0.05926 C 0.62982 -0.05787 0.6306 -0.05694 0.63112 -0.05555 L 0.63242 -0.05208 L 0.63321 -0.04606 " pathEditMode="relative" ptsTypes="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542" y="0"/>
            <a:ext cx="12192000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221" y="2063469"/>
            <a:ext cx="4555816" cy="443039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4524" y="3160994"/>
            <a:ext cx="2494876" cy="3574593"/>
          </a:xfrm>
          <a:prstGeom prst="rect">
            <a:avLst/>
          </a:prstGeom>
        </p:spPr>
      </p:pic>
      <p:sp>
        <p:nvSpPr>
          <p:cNvPr id="12" name="Llamada ovalada 11"/>
          <p:cNvSpPr/>
          <p:nvPr/>
        </p:nvSpPr>
        <p:spPr>
          <a:xfrm flipH="1">
            <a:off x="9915525" y="2242358"/>
            <a:ext cx="2206933" cy="128587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Buenas tardes, ¿puedo pasar?</a:t>
            </a:r>
            <a:endParaRPr lang="es-GT" dirty="0"/>
          </a:p>
        </p:txBody>
      </p:sp>
      <p:sp>
        <p:nvSpPr>
          <p:cNvPr id="13" name="Llamada ovalada 12"/>
          <p:cNvSpPr/>
          <p:nvPr/>
        </p:nvSpPr>
        <p:spPr>
          <a:xfrm>
            <a:off x="1371599" y="1499303"/>
            <a:ext cx="2143126" cy="128587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Claro, adelante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87158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22222E-6 L 3.75E-6 0.00023 C 0.00169 -0.00139 0.00351 -0.00255 0.0052 -0.00371 C 0.00612 -0.00417 0.00703 -0.0044 0.00794 -0.00486 C 0.00859 -0.00509 0.00924 -0.00556 0.00989 -0.00602 C 0.01432 -0.01389 0.01015 -0.00533 0.0125 -0.0132 C 0.01328 -0.01551 0.01445 -0.01759 0.01523 -0.02014 C 0.01705 -0.02662 0.01588 -0.02361 0.01849 -0.02963 C 0.01875 -0.03079 0.01888 -0.03218 0.01914 -0.0331 C 0.01992 -0.03565 0.02096 -0.03797 0.02187 -0.04028 L 0.02448 -0.04746 C 0.025 -0.04861 0.025 -0.05047 0.02578 -0.05093 C 0.02916 -0.05232 0.0276 -0.05162 0.03047 -0.05324 C 0.0345 -0.05278 0.03841 -0.05301 0.04244 -0.05209 C 0.04323 -0.05185 0.04362 -0.05023 0.0444 -0.04977 C 0.0457 -0.04861 0.047 -0.04815 0.04843 -0.04746 L 0.05039 -0.04607 L 0.05234 -0.04491 C 0.05286 -0.04375 0.05312 -0.04259 0.05364 -0.04144 C 0.05429 -0.04028 0.0552 -0.03935 0.05573 -0.03797 C 0.05612 -0.03681 0.05599 -0.03542 0.05638 -0.03426 C 0.05677 -0.0331 0.05729 -0.03218 0.05768 -0.03079 C 0.05794 -0.02963 0.05807 -0.02847 0.05833 -0.02732 C 0.05872 -0.02593 0.05937 -0.025 0.05963 -0.02384 C 0.06002 -0.02269 0.06002 -0.0213 0.06028 -0.02014 C 0.06093 -0.01806 0.06172 -0.01644 0.06237 -0.01435 C 0.0651 -0.0044 0.06054 -0.01736 0.06432 -0.00718 C 0.06471 -0.01343 0.06497 -0.01991 0.06562 -0.02616 C 0.06588 -0.02894 0.06692 -0.03426 0.06836 -0.03681 C 0.06888 -0.03773 0.06966 -0.0382 0.07031 -0.03912 C 0.07096 -0.04005 0.07148 -0.04167 0.07226 -0.04259 C 0.07825 -0.04977 0.07005 -0.03681 0.0763 -0.04607 C 0.07695 -0.04722 0.07747 -0.04884 0.07825 -0.04977 C 0.07942 -0.05093 0.08086 -0.05139 0.08229 -0.05209 L 0.08424 -0.05324 C 0.08593 -0.05278 0.08776 -0.05278 0.08958 -0.05209 C 0.09049 -0.05162 0.09127 -0.05047 0.09218 -0.04977 C 0.09401 -0.04838 0.09557 -0.04815 0.09752 -0.04746 C 0.09817 -0.04653 0.09895 -0.04584 0.09948 -0.04491 C 0.10065 -0.04306 0.10286 -0.03912 0.10286 -0.03889 C 0.10325 -0.0375 0.10351 -0.03588 0.10416 -0.03426 C 0.10599 -0.02986 0.10625 -0.03218 0.10742 -0.02732 C 0.10807 -0.025 0.10807 -0.02222 0.10872 -0.02014 C 0.10924 -0.01898 0.10976 -0.01806 0.11015 -0.01667 C 0.11067 -0.01435 0.11145 -0.00949 0.11145 -0.00926 C 0.11172 -0.01065 0.11198 -0.01181 0.11211 -0.0132 C 0.11263 -0.02107 0.11289 -0.02894 0.11341 -0.03681 C 0.11367 -0.03959 0.11588 -0.04722 0.11679 -0.04746 L 0.12135 -0.04861 C 0.12565 -0.05116 0.12461 -0.05093 0.13203 -0.04861 C 0.13281 -0.04838 0.13333 -0.04699 0.13398 -0.04607 C 0.13463 -0.04653 0.13528 -0.04746 0.13593 -0.04746 C 0.13672 -0.04746 0.13737 -0.04653 0.13802 -0.04607 C 0.13932 -0.0456 0.14062 -0.04537 0.14192 -0.04491 C 0.14843 -0.03727 0.13854 -0.04954 0.14596 -0.03797 C 0.14713 -0.03611 0.15 -0.0331 0.15 -0.03287 C 0.15078 -0.03079 0.15143 -0.02801 0.1526 -0.02616 C 0.15325 -0.025 0.15403 -0.02384 0.15455 -0.02246 C 0.15989 -0.01065 0.1552 -0.01898 0.15859 -0.0132 C 0.16002 -0.02639 0.15833 -0.00996 0.15989 -0.02963 C 0.16002 -0.03172 0.16015 -0.0338 0.16054 -0.03565 C 0.16145 -0.03912 0.16276 -0.04074 0.16458 -0.04259 C 0.16536 -0.04352 0.16627 -0.04445 0.16718 -0.04491 C 0.16849 -0.04584 0.16992 -0.0463 0.17122 -0.04746 L 0.17382 -0.04977 C 0.17565 -0.04931 0.17747 -0.04954 0.17916 -0.04861 C 0.1806 -0.04769 0.18177 -0.04537 0.18307 -0.04375 C 0.18424 -0.04236 0.18698 -0.03935 0.18776 -0.03797 C 0.18828 -0.03681 0.18854 -0.03542 0.18906 -0.03426 C 0.18971 -0.0331 0.19049 -0.03218 0.19114 -0.03079 C 0.19635 -0.01968 0.18906 -0.03449 0.1931 -0.02384 C 0.19362 -0.02246 0.19453 -0.02153 0.19505 -0.02014 C 0.19778 -0.01435 0.19479 -0.01852 0.19843 -0.01435 C 0.19856 -0.01621 0.19895 -0.0294 0.20039 -0.03195 C 0.20104 -0.0331 0.20182 -0.03426 0.20234 -0.03565 C 0.20468 -0.04051 0.20247 -0.03843 0.20573 -0.04028 C 0.21145 -0.0507 0.20416 -0.03797 0.20963 -0.04607 C 0.21132 -0.04861 0.21132 -0.0507 0.21367 -0.05093 C 0.2194 -0.05162 0.22513 -0.05162 0.23086 -0.05209 C 0.23463 -0.05139 0.23841 -0.0507 0.24218 -0.04977 C 0.24283 -0.04954 0.24362 -0.04931 0.24414 -0.04861 C 0.24479 -0.04769 0.24505 -0.04607 0.24557 -0.04491 C 0.24609 -0.04375 0.24674 -0.04259 0.24752 -0.04144 C 0.25039 -0.03727 0.24843 -0.04051 0.25143 -0.03797 C 0.25221 -0.03727 0.25286 -0.03634 0.25351 -0.03565 C 0.2539 -0.03403 0.25429 -0.03218 0.25481 -0.03079 C 0.25533 -0.0294 0.25638 -0.02871 0.25677 -0.02732 C 0.25742 -0.025 0.25729 -0.02222 0.25807 -0.02014 L 0.2608 -0.0132 C 0.26093 -0.01435 0.26263 -0.02755 0.26341 -0.02963 C 0.26393 -0.03079 0.26419 -0.03218 0.26471 -0.0331 C 0.26549 -0.03426 0.26666 -0.03449 0.26744 -0.03565 C 0.26823 -0.03658 0.26862 -0.0382 0.2694 -0.03912 C 0.27057 -0.04028 0.27226 -0.04005 0.27343 -0.04144 C 0.27799 -0.04676 0.27591 -0.04537 0.27942 -0.04746 C 0.28007 -0.04861 0.28047 -0.05023 0.28138 -0.05093 C 0.28242 -0.05185 0.28359 -0.05162 0.28463 -0.05209 C 0.28541 -0.05232 0.28593 -0.05301 0.28672 -0.05324 C 0.2875 -0.05371 0.28841 -0.05394 0.28932 -0.0544 C 0.29336 -0.05394 0.29726 -0.05417 0.3013 -0.05324 C 0.3026 -0.05301 0.3039 -0.05162 0.3052 -0.05093 L 0.30729 -0.04977 C 0.30742 -0.04861 0.30742 -0.04699 0.30794 -0.04607 C 0.30846 -0.04537 0.30937 -0.0456 0.30989 -0.04491 C 0.31067 -0.04398 0.31119 -0.04259 0.31185 -0.04144 C 0.31302 -0.03519 0.31211 -0.03889 0.31523 -0.03079 L 0.31653 -0.02732 L 0.31783 -0.02384 C 0.31797 -0.02431 0.31875 -0.03102 0.31914 -0.03195 C 0.31966 -0.03334 0.32057 -0.03426 0.32122 -0.03565 C 0.32174 -0.03704 0.32187 -0.03889 0.32252 -0.04028 C 0.32304 -0.04167 0.32395 -0.04259 0.32448 -0.04375 C 0.325 -0.04491 0.32539 -0.04607 0.32578 -0.04746 C 0.32604 -0.04861 0.32591 -0.05 0.32643 -0.05093 C 0.32721 -0.05185 0.32825 -0.05162 0.32916 -0.05209 C 0.32981 -0.05232 0.33047 -0.05278 0.33112 -0.05324 C 0.33216 -0.05301 0.3444 -0.05162 0.34635 -0.05093 C 0.34778 -0.05047 0.35039 -0.04861 0.35039 -0.04838 C 0.35104 -0.04884 0.35169 -0.04977 0.35234 -0.04977 C 0.35481 -0.04977 0.35429 -0.04769 0.35573 -0.04491 C 0.3569 -0.04259 0.3582 -0.03982 0.35963 -0.03797 C 0.36067 -0.03658 0.36198 -0.03658 0.36302 -0.03565 C 0.36484 -0.0338 0.36549 -0.03218 0.36692 -0.02963 C 0.36836 -0.03287 0.37044 -0.03519 0.37096 -0.03912 C 0.37122 -0.04074 0.37122 -0.04236 0.37161 -0.04375 C 0.37213 -0.0456 0.37291 -0.04699 0.37356 -0.04861 C 0.37408 -0.04977 0.37448 -0.05093 0.375 -0.05209 C 0.37526 -0.05417 0.37578 -0.06088 0.3776 -0.06158 C 0.3802 -0.0625 0.38294 -0.06088 0.38554 -0.06042 C 0.39036 -0.05949 0.3901 -0.05949 0.39414 -0.05787 C 0.39622 -0.05556 0.39648 -0.05509 0.39882 -0.05324 C 0.39948 -0.05278 0.40013 -0.05255 0.40078 -0.05209 C 0.40338 -0.04514 0.40052 -0.05162 0.40481 -0.04607 C 0.4056 -0.04514 0.40599 -0.04352 0.40677 -0.04259 C 0.40742 -0.0419 0.4082 -0.0419 0.40885 -0.04144 C 0.4095 -0.04074 0.41015 -0.03982 0.4108 -0.03912 C 0.41106 -0.03797 0.41119 -0.03658 0.41145 -0.03565 C 0.41237 -0.03218 0.41328 -0.03102 0.41471 -0.02847 C 0.41862 -0.03079 0.41523 -0.02755 0.41744 -0.03426 C 0.41783 -0.03588 0.41875 -0.03681 0.4194 -0.03797 C 0.42005 -0.04074 0.42044 -0.04375 0.42135 -0.04607 C 0.42187 -0.04722 0.42291 -0.04653 0.42343 -0.04746 C 0.42682 -0.05347 0.42031 -0.04861 0.42604 -0.0544 C 0.42721 -0.05556 0.43007 -0.05672 0.43007 -0.05648 C 0.43242 -0.05648 0.43489 -0.05625 0.43737 -0.05556 C 0.43802 -0.05533 0.43867 -0.05486 0.43932 -0.0544 C 0.44114 -0.05347 0.44297 -0.05301 0.44466 -0.05209 L 0.44856 -0.04977 C 0.44922 -0.04861 0.44987 -0.04722 0.45065 -0.04607 C 0.45117 -0.04537 0.45195 -0.04468 0.4526 -0.04375 C 0.45416 -0.04121 0.45573 -0.0382 0.45729 -0.03565 C 0.45768 -0.03472 0.4582 -0.03403 0.45859 -0.0331 C 0.46041 -0.02824 0.4595 -0.03102 0.46119 -0.025 C 0.46145 -0.02616 0.46172 -0.02732 0.46185 -0.02847 C 0.46211 -0.03033 0.46198 -0.03264 0.4625 -0.03426 C 0.46341 -0.03704 0.46484 -0.03889 0.46588 -0.04144 C 0.46979 -0.0507 0.46679 -0.04653 0.47057 -0.05093 C 0.4707 -0.05209 0.4707 -0.05347 0.47122 -0.0544 C 0.47174 -0.05533 0.47252 -0.05509 0.47317 -0.05556 C 0.47408 -0.05625 0.475 -0.05718 0.47578 -0.05787 C 0.47864 -0.05764 0.48164 -0.05741 0.4845 -0.05672 C 0.48515 -0.05672 0.4858 -0.05579 0.48645 -0.05556 C 0.48841 -0.05509 0.49049 -0.05486 0.49244 -0.0544 C 0.49375 -0.05371 0.49596 -0.0544 0.49635 -0.05209 L 0.49778 -0.04491 C 0.49791 -0.04375 0.49817 -0.04259 0.49843 -0.04144 C 0.5 -0.03449 0.49935 -0.0375 0.50039 -0.03195 C 0.5 -0.02963 0.49882 -0.02361 0.50039 -0.0213 C 0.50104 -0.0206 0.50169 -0.02292 0.50234 -0.02384 C 0.50703 -0.03681 0.50481 -0.02986 0.50898 -0.04491 C 0.50963 -0.04746 0.51015 -0.05 0.51106 -0.05209 C 0.51172 -0.05371 0.51237 -0.05509 0.51302 -0.05672 C 0.51536 -0.06366 0.51289 -0.05996 0.51627 -0.06389 C 0.51653 -0.06505 0.5164 -0.06667 0.51692 -0.06736 C 0.5177 -0.06852 0.51875 -0.06806 0.51966 -0.06852 C 0.52031 -0.06898 0.52096 -0.06945 0.52161 -0.06968 C 0.52317 -0.0706 0.52474 -0.0713 0.5263 -0.07222 C 0.52851 -0.07176 0.53489 -0.07199 0.53828 -0.06968 C 0.53945 -0.06875 0.54518 -0.0632 0.54557 -0.06273 C 0.55 -0.05718 0.54505 -0.06065 0.54948 -0.05787 C 0.54974 -0.05602 0.54948 -0.05394 0.55013 -0.05209 C 0.55078 -0.04977 0.55299 -0.04746 0.55416 -0.04607 C 0.55442 -0.04468 0.55494 -0.04283 0.55533 -0.04144 C 0.55859 -0.0338 0.55677 -0.0419 0.55807 -0.03426 C 0.56341 -0.04051 0.55586 -0.03056 0.56198 -0.04746 C 0.56393 -0.05232 0.56289 -0.05 0.56536 -0.0544 C 0.56601 -0.05787 0.56601 -0.0588 0.56744 -0.06158 C 0.56849 -0.06366 0.56992 -0.06505 0.5707 -0.06736 C 0.57122 -0.06852 0.57161 -0.06968 0.572 -0.07107 C 0.57252 -0.07246 0.57278 -0.07431 0.57343 -0.0757 C 0.57448 -0.07824 0.57669 -0.08102 0.57786 -0.08287 C 0.57903 -0.08542 0.57981 -0.08797 0.58125 -0.08982 C 0.5819 -0.09051 0.58268 -0.09074 0.58333 -0.09097 C 0.59036 -0.09375 0.58489 -0.09074 0.58932 -0.09329 C 0.58958 -0.09329 0.60208 -0.0919 0.60377 -0.09097 C 0.60455 -0.09074 0.6052 -0.08935 0.60599 -0.08866 C 0.60651 -0.0882 0.60716 -0.08797 0.60794 -0.0875 C 0.60833 -0.08634 0.60859 -0.08496 0.60924 -0.08403 C 0.61028 -0.08241 0.6125 -0.08125 0.6138 -0.08033 C 0.61458 -0.07917 0.6151 -0.07801 0.61588 -0.07685 C 0.61744 -0.07454 0.62005 -0.0713 0.62187 -0.06968 C 0.62252 -0.06922 0.62304 -0.06898 0.62382 -0.06852 L 0.62916 -0.05926 C 0.62968 -0.05787 0.63047 -0.05695 0.63112 -0.05556 L 0.63242 -0.05209 L 0.63307 -0.04607 " pathEditMode="relative" rAng="0" ptsTypes="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54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22222E-6 L 3.75E-6 0.00023 C -0.00144 -0.00463 -0.003 -0.00949 -0.00469 -0.01389 C -0.00586 -0.01644 -0.0069 -0.01852 -0.00782 -0.02084 C -0.00847 -0.02315 -0.00873 -0.0257 -0.00938 -0.02778 C -0.00977 -0.0294 -0.01042 -0.03056 -0.01081 -0.03195 C -0.0112 -0.03334 -0.0112 -0.03496 -0.01172 -0.03611 C -0.01224 -0.03797 -0.01328 -0.03889 -0.01394 -0.04028 C -0.01459 -0.04167 -0.01485 -0.04329 -0.01563 -0.04445 C -0.01654 -0.0463 -0.01758 -0.04746 -0.01862 -0.04861 C -0.02149 -0.05209 -0.02461 -0.05486 -0.02722 -0.05834 C -0.02826 -0.05972 -0.0293 -0.06134 -0.03047 -0.0625 C -0.0319 -0.06459 -0.0336 -0.06621 -0.03516 -0.06806 C -0.03776 -0.07176 -0.04011 -0.07593 -0.04297 -0.07917 C -0.0444 -0.08102 -0.04571 -0.08426 -0.04766 -0.08472 C -0.05326 -0.08658 -0.05912 -0.0882 -0.06485 -0.09028 C -0.06719 -0.09144 -0.0694 -0.09352 -0.07175 -0.09445 C -0.07396 -0.09537 -0.07605 -0.09537 -0.07813 -0.09584 C -0.08125 -0.09676 -0.08438 -0.09769 -0.08763 -0.09861 C -0.08855 -0.09908 -0.08959 -0.09954 -0.0905 -0.1 C -0.09193 -0.10093 -0.0931 -0.10255 -0.0944 -0.10278 C -0.09753 -0.10394 -0.10078 -0.10371 -0.10391 -0.10417 C -0.10743 -0.10371 -0.1112 -0.10371 -0.11485 -0.10278 C -0.11563 -0.10278 -0.11641 -0.10232 -0.11706 -0.10139 C -0.13243 -0.08426 -0.11706 -0.1007 -0.12644 -0.0875 C -0.12774 -0.08588 -0.12917 -0.08519 -0.13034 -0.08334 C -0.13347 -0.07917 -0.13633 -0.07454 -0.13894 -0.06945 C -0.14024 -0.06713 -0.14206 -0.06111 -0.14206 -0.06088 C -0.14232 -0.0588 -0.14271 -0.05672 -0.14284 -0.05417 C -0.14323 -0.05162 -0.14349 -0.04306 -0.14362 -0.04584 C -0.1444 -0.05509 -0.14401 -0.06459 -0.1444 -0.07361 C -0.14453 -0.0757 -0.14636 -0.08241 -0.14675 -0.08334 C -0.1474 -0.08496 -0.14844 -0.08611 -0.14909 -0.0875 C -0.15 -0.08935 -0.15078 -0.09121 -0.15144 -0.09306 C -0.15209 -0.09445 -0.15248 -0.09607 -0.153 -0.09722 C -0.15378 -0.09884 -0.15469 -0.1 -0.15534 -0.10139 C -0.15625 -0.10324 -0.15703 -0.10509 -0.15769 -0.10695 C -0.15834 -0.10834 -0.1586 -0.11019 -0.15925 -0.11111 C -0.16172 -0.11435 -0.16459 -0.11667 -0.16706 -0.11945 C -0.16862 -0.1213 -0.17019 -0.12361 -0.17175 -0.125 C -0.17487 -0.12778 -0.17813 -0.1294 -0.18112 -0.13195 C -0.18256 -0.1331 -0.18373 -0.13519 -0.18503 -0.13611 C -0.18633 -0.13704 -0.18776 -0.13704 -0.18894 -0.1375 C -0.19115 -0.13843 -0.1931 -0.13982 -0.19519 -0.14028 C -0.20378 -0.14236 -0.19935 -0.14144 -0.20847 -0.14306 L -0.22487 -0.1375 C -0.22605 -0.13727 -0.22709 -0.13681 -0.228 -0.13611 C -0.23334 -0.1331 -0.23112 -0.13403 -0.23581 -0.12778 C -0.23842 -0.12454 -0.24141 -0.12222 -0.24362 -0.11806 C -0.24467 -0.11621 -0.24558 -0.11412 -0.24675 -0.1125 C -0.25508 -0.10162 -0.24519 -0.11829 -0.25222 -0.10556 C -0.25248 -0.10417 -0.25222 -0.10116 -0.253 -0.10139 C -0.25651 -0.10301 -0.25469 -0.10949 -0.25612 -0.1125 C -0.25769 -0.11597 -0.25977 -0.11829 -0.26159 -0.12084 C -0.26381 -0.12408 -0.26498 -0.12523 -0.26706 -0.12778 C -0.26732 -0.12917 -0.26732 -0.13102 -0.26784 -0.13195 C -0.26927 -0.13472 -0.27084 -0.13704 -0.27253 -0.13889 C -0.27357 -0.14005 -0.27474 -0.13982 -0.27565 -0.14028 C -0.27813 -0.14213 -0.28047 -0.14375 -0.28269 -0.14584 C -0.28386 -0.14699 -0.28477 -0.14884 -0.28581 -0.15 C -0.28659 -0.15116 -0.2875 -0.15185 -0.28815 -0.15278 C -0.28933 -0.15417 -0.29024 -0.15579 -0.29128 -0.15695 C -0.29206 -0.1581 -0.29297 -0.1588 -0.29362 -0.15972 C -0.2948 -0.16111 -0.29571 -0.16297 -0.29675 -0.16389 C -0.29779 -0.16482 -0.29883 -0.16482 -0.29987 -0.16528 C -0.30118 -0.16667 -0.30248 -0.16829 -0.30378 -0.16945 C -0.30482 -0.1706 -0.30599 -0.1713 -0.3069 -0.17222 C -0.30782 -0.17315 -0.30847 -0.17431 -0.30925 -0.175 C -0.31003 -0.1757 -0.31094 -0.17593 -0.31159 -0.17639 C -0.3125 -0.17732 -0.31315 -0.17871 -0.31394 -0.17917 C -0.31524 -0.18009 -0.31667 -0.18009 -0.31784 -0.18056 C -0.3211 -0.18195 -0.32422 -0.1831 -0.32722 -0.18472 L -0.3319 -0.1875 C -0.3392 -0.18611 -0.34662 -0.18542 -0.35378 -0.18334 C -0.35547 -0.1831 -0.35847 -0.18056 -0.35847 -0.18033 C -0.36003 -0.17778 -0.36185 -0.17547 -0.36315 -0.17222 L -0.37253 -0.15139 C -0.37279 -0.15 -0.37292 -0.14861 -0.37331 -0.14722 C -0.37526 -0.14144 -0.37696 -0.14005 -0.37956 -0.13472 C -0.38021 -0.13357 -0.3806 -0.13195 -0.38112 -0.13056 C -0.38269 -0.12685 -0.38581 -0.11945 -0.38581 -0.11922 C -0.38607 -0.11806 -0.38607 -0.11644 -0.38659 -0.11528 C -0.39037 -0.1081 -0.39375 -0.1 -0.39831 -0.09445 C -0.39909 -0.09352 -0.4 -0.09283 -0.40065 -0.09167 C -0.40456 -0.08611 -0.40131 -0.08866 -0.40534 -0.08611 C -0.40612 -0.0875 -0.40703 -0.08889 -0.40769 -0.09028 C -0.40964 -0.09422 -0.41237 -0.10093 -0.41472 -0.10417 C -0.42696 -0.12107 -0.40808 -0.09121 -0.42409 -0.11528 C -0.42578 -0.11783 -0.42709 -0.1213 -0.42878 -0.12361 C -0.43008 -0.12547 -0.43151 -0.12616 -0.43269 -0.12778 C -0.4349 -0.13079 -0.43672 -0.13496 -0.43894 -0.1375 C -0.44037 -0.13912 -0.44219 -0.13912 -0.44362 -0.14028 C -0.44453 -0.14121 -0.45365 -0.15162 -0.45612 -0.15278 C -0.45821 -0.15394 -0.46029 -0.15371 -0.46237 -0.15417 C -0.49258 -0.1713 -0.47357 -0.16412 -0.52019 -0.1625 C -0.52461 -0.15996 -0.52071 -0.16297 -0.52487 -0.15695 C -0.5293 -0.15093 -0.53373 -0.14491 -0.53815 -0.13889 C -0.54154 -0.13472 -0.5448 -0.13033 -0.54831 -0.12639 C -0.54961 -0.125 -0.55105 -0.12384 -0.55222 -0.12222 C -0.55521 -0.11829 -0.55795 -0.11389 -0.56081 -0.10972 C -0.56133 -0.11111 -0.56211 -0.1125 -0.56237 -0.11389 C -0.56289 -0.11574 -0.56263 -0.11806 -0.56315 -0.11945 C -0.56368 -0.12084 -0.56472 -0.1213 -0.5655 -0.12222 C -0.56602 -0.12361 -0.56667 -0.125 -0.56706 -0.12639 C -0.56823 -0.13056 -0.56888 -0.13519 -0.57019 -0.13889 C -0.57175 -0.14352 -0.57383 -0.14746 -0.57565 -0.15139 C -0.57696 -0.1544 -0.578 -0.15787 -0.57956 -0.15972 L -0.58425 -0.16528 C -0.58503 -0.16621 -0.58594 -0.16713 -0.58659 -0.16806 C -0.58763 -0.16945 -0.58855 -0.1713 -0.58972 -0.17222 C -0.59102 -0.17338 -0.59245 -0.17315 -0.59362 -0.17361 C -0.5948 -0.17408 -0.59571 -0.17454 -0.59675 -0.175 C -0.59987 -0.17408 -0.60313 -0.17361 -0.60612 -0.17222 C -0.6073 -0.17176 -0.60834 -0.1706 -0.60925 -0.16945 C -0.61172 -0.1669 -0.61394 -0.16389 -0.61628 -0.16111 C -0.61654 -0.15972 -0.61654 -0.1581 -0.61706 -0.15695 C -0.61771 -0.15602 -0.61875 -0.15625 -0.6194 -0.15556 C -0.62058 -0.15486 -0.62149 -0.15371 -0.62253 -0.15278 C -0.62513 -0.15093 -0.62787 -0.14931 -0.63034 -0.14722 C -0.6392 -0.14074 -0.62722 -0.14954 -0.63659 -0.13889 C -0.6375 -0.13797 -0.63868 -0.13797 -0.63972 -0.1375 C -0.6405 -0.13611 -0.64128 -0.13472 -0.64206 -0.13334 C -0.64284 -0.13241 -0.64375 -0.13195 -0.6444 -0.13056 C -0.64519 -0.1294 -0.64545 -0.12778 -0.64597 -0.12639 C -0.6461 -0.12547 -0.64727 -0.10116 -0.64753 -0.09861 C -0.64792 -0.09676 -0.64857 -0.09491 -0.64909 -0.09306 C -0.64831 -0.08588 -0.64974 -0.08611 -0.64753 -0.08611 " pathEditMode="relative" rAng="0" ptsTypes="AAAAAAAAAAAAAAAAAAAAAAAAAAAAAAAAAAAAAAAAAAAAAAAAAAAAAAAAAAAAAAAAAAAAAAAAAAAAAAAAAAAAAAAAAAAAAAAAAAAAAAAAAAAAAAAAAAAAAAAAAAAAA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61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2025-11-18T14:51:48Z</dcterms:created>
  <dcterms:modified xsi:type="dcterms:W3CDTF">2025-11-18T15:30:57Z</dcterms:modified>
</cp:coreProperties>
</file>