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9" d="100"/>
          <a:sy n="69" d="100"/>
        </p:scale>
        <p:origin x="48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1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9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7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6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8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5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D1243-ACE9-4136-9D23-A35B203AE5F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5539E-2AD8-434D-B21A-0B574301A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4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" descr="Carros familiares que se venden en México - Autofact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988" y="53720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2" descr="Carros financiados en Costa Rica: Guía completa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045" y="53720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3" descr="Carros Deportivos: Potencia en el Camino - Los Coches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927" y="53720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4" descr="Kia Guatemala - Carros Sedán, SUV, comerciales y repuestos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220" y="53720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5" descr="Carros financiados en Costa Rica: Guía completa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63" y="349216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6" descr="Kia Guatemala - Carros Sedán, SUV, comerciales y repuestos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045" y="3509576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7" descr="Carros Deportivos: Potencia en el Camino - Los Coches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927" y="3536060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8" descr="Carros familiares que se venden en México - Autofact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220" y="3492163"/>
            <a:ext cx="216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760988" y="537203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232045" y="537203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CuadroTexto 20"/>
          <p:cNvSpPr txBox="1"/>
          <p:nvPr/>
        </p:nvSpPr>
        <p:spPr>
          <a:xfrm>
            <a:off x="5741540" y="537203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8344220" y="537203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CuadroTexto 22"/>
          <p:cNvSpPr txBox="1"/>
          <p:nvPr/>
        </p:nvSpPr>
        <p:spPr>
          <a:xfrm>
            <a:off x="721163" y="3463008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CuadroTexto 23"/>
          <p:cNvSpPr txBox="1"/>
          <p:nvPr/>
        </p:nvSpPr>
        <p:spPr>
          <a:xfrm>
            <a:off x="3232045" y="3492163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741540" y="3536060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CuadroTexto 25"/>
          <p:cNvSpPr txBox="1"/>
          <p:nvPr/>
        </p:nvSpPr>
        <p:spPr>
          <a:xfrm>
            <a:off x="8344220" y="3509576"/>
            <a:ext cx="2160000" cy="216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1</cp:revision>
  <dcterms:created xsi:type="dcterms:W3CDTF">2025-11-24T17:04:00Z</dcterms:created>
  <dcterms:modified xsi:type="dcterms:W3CDTF">2025-11-24T17:10:04Z</dcterms:modified>
</cp:coreProperties>
</file>