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4745D59A-E2EA-4B7E-BDE0-7AF9C099CF9C}">
          <p14:sldIdLst>
            <p14:sldId id="256"/>
            <p14:sldId id="257"/>
            <p14:sldId id="2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3EC939-F72F-490D-A655-FFA92D9559D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10D1E234-FB83-4314-9A99-BCAB65E72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78152B9A-B8D6-4343-801B-8AC8ADEE4240}"/>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A5C264FD-B33D-42C1-9109-BCD223C14ADA}"/>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84B3B885-1400-4101-9606-D87E6C5117A8}"/>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182187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837A69-F643-4170-8C4B-7A48F7755B86}"/>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90A046D1-E27C-4C51-9A02-AC3F22A00EAC}"/>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BE9D48BF-7EF4-40EF-888A-D55BFD685CE5}"/>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1EC638B1-7B0D-4ECF-9FD2-FBC432D61A3A}"/>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02AF7992-5AC0-4E93-9D88-B4B2ABC6A782}"/>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245285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87DD330-81BC-4ED1-BCDC-BD7A4D4D3A9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A0A17193-E7A5-4478-8A4C-DC86A26A4B8A}"/>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F7662AE1-1462-4739-983E-AD13F46B473A}"/>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4EE20588-9F63-427B-B769-AC5CFD648DAB}"/>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4E0850AD-DE15-4E70-9ABE-92CAFD829A24}"/>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2509440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39C781-6DAF-426B-AB0C-6F347AB164B7}"/>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2BBF5517-8F32-4D0B-8FA9-22775966181E}"/>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7BBBFADC-240F-4616-B75E-699D0B5F68DA}"/>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31F33992-D8A6-4BB7-BC1F-F51C01A973C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C970F581-DEE6-425B-8CA9-703DB3B56950}"/>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3936127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FBC23B-FB47-4E51-A389-489CB9C1A8E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A6E5D575-03C3-4F1E-B007-1E5F6D2DA1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93AAF7B3-5A45-4010-B5E4-4906EA60E840}"/>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91CD8599-F2E4-4843-AEAD-B63E846107DD}"/>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C4EE03A8-595B-4AD4-9E1D-E1E3956ACA2E}"/>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974229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A7F946-9ABC-4073-8E9D-E036CADED96A}"/>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FE9039D8-BE43-4601-A86E-990132DA2B5C}"/>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7598D2FD-C222-4979-ADDD-C3590E48C96A}"/>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2634A99E-D12C-4144-829B-BEC789BF7D7C}"/>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6" name="Marcador de pie de página 5">
            <a:extLst>
              <a:ext uri="{FF2B5EF4-FFF2-40B4-BE49-F238E27FC236}">
                <a16:creationId xmlns:a16="http://schemas.microsoft.com/office/drawing/2014/main" id="{B0F966D0-EB1A-4C3A-AA8F-B3211DDC05C9}"/>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7DEB6AEB-7E26-4868-A784-2AC45506BD2A}"/>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3327534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967050-2FC0-49E1-8BBF-9A1E9BF7084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DD148BF0-63FC-4436-9A9D-CED2EB2D7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D478017E-59AC-4C32-B405-F827A5DA1216}"/>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59BFDF5F-DF81-4798-BA6C-6654D333E7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93F70841-0D32-4D27-9E0F-0A93B03A91D3}"/>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691D68A2-03B3-4DF7-857F-837437E0409C}"/>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8" name="Marcador de pie de página 7">
            <a:extLst>
              <a:ext uri="{FF2B5EF4-FFF2-40B4-BE49-F238E27FC236}">
                <a16:creationId xmlns:a16="http://schemas.microsoft.com/office/drawing/2014/main" id="{A776B934-A603-429F-B760-773D6C25920F}"/>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FB2A9519-FEFF-4EBA-AAA5-5C7E7A868213}"/>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1452055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52BB5A-EB37-4B2E-BA75-597778C8AC20}"/>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44818F23-5C21-4313-8209-22D9E80934E0}"/>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4" name="Marcador de pie de página 3">
            <a:extLst>
              <a:ext uri="{FF2B5EF4-FFF2-40B4-BE49-F238E27FC236}">
                <a16:creationId xmlns:a16="http://schemas.microsoft.com/office/drawing/2014/main" id="{3302E8D5-7EAF-4290-AFF0-FDE76D0148EC}"/>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2A4E69DE-4BBE-4853-B147-B2FD61044475}"/>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272175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D697023-75D1-4FAA-B2B8-FEC5A37B3F90}"/>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3" name="Marcador de pie de página 2">
            <a:extLst>
              <a:ext uri="{FF2B5EF4-FFF2-40B4-BE49-F238E27FC236}">
                <a16:creationId xmlns:a16="http://schemas.microsoft.com/office/drawing/2014/main" id="{95ED97A2-6084-4D75-9E1B-E13F02A4DD58}"/>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72D392A5-AD97-42EC-BBC4-1865F3A34BED}"/>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1456931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31D4EE-844B-4D3C-9BDD-DBBAEC3CA0D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C56ACDC8-31B8-46A5-B04E-D1F3993F86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8EF63E1C-1E79-437F-89BC-866DDE478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B81FC204-CA8B-47E7-82DC-DE6752E1AA16}"/>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6" name="Marcador de pie de página 5">
            <a:extLst>
              <a:ext uri="{FF2B5EF4-FFF2-40B4-BE49-F238E27FC236}">
                <a16:creationId xmlns:a16="http://schemas.microsoft.com/office/drawing/2014/main" id="{2492E7A4-C0D5-4C1E-9537-32427493EE49}"/>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5BCED1C4-385B-442B-861D-86CC187769C9}"/>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4182642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A4F486-9CF7-4F91-9F1C-D482E68195C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A1C03CC6-5471-4E6B-81E8-E1753CB7F4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EE1BE169-A6A9-43FB-842A-29B3DBE7B1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C3E5289D-D2F6-4578-9115-09B2695A68FB}"/>
              </a:ext>
            </a:extLst>
          </p:cNvPr>
          <p:cNvSpPr>
            <a:spLocks noGrp="1"/>
          </p:cNvSpPr>
          <p:nvPr>
            <p:ph type="dt" sz="half" idx="10"/>
          </p:nvPr>
        </p:nvSpPr>
        <p:spPr/>
        <p:txBody>
          <a:bodyPr/>
          <a:lstStyle/>
          <a:p>
            <a:fld id="{3AA7982D-0F67-4B54-98B8-EABB35EABD8F}" type="datetimeFigureOut">
              <a:rPr lang="es-GT" smtClean="0"/>
              <a:t>28/10/2025</a:t>
            </a:fld>
            <a:endParaRPr lang="es-GT"/>
          </a:p>
        </p:txBody>
      </p:sp>
      <p:sp>
        <p:nvSpPr>
          <p:cNvPr id="6" name="Marcador de pie de página 5">
            <a:extLst>
              <a:ext uri="{FF2B5EF4-FFF2-40B4-BE49-F238E27FC236}">
                <a16:creationId xmlns:a16="http://schemas.microsoft.com/office/drawing/2014/main" id="{D5B9AFC7-77F1-418D-BFE7-AD2AFA430031}"/>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C9EA3FC8-F8BD-438D-BDE5-BE0AFB05B3F9}"/>
              </a:ext>
            </a:extLst>
          </p:cNvPr>
          <p:cNvSpPr>
            <a:spLocks noGrp="1"/>
          </p:cNvSpPr>
          <p:nvPr>
            <p:ph type="sldNum" sz="quarter" idx="12"/>
          </p:nvPr>
        </p:nvSpPr>
        <p:spPr/>
        <p:txBody>
          <a:bodyPr/>
          <a:lstStyle/>
          <a:p>
            <a:fld id="{6DA65514-A834-4734-ACF3-9B85E1E122C8}" type="slidenum">
              <a:rPr lang="es-GT" smtClean="0"/>
              <a:t>‹Nº›</a:t>
            </a:fld>
            <a:endParaRPr lang="es-GT"/>
          </a:p>
        </p:txBody>
      </p:sp>
    </p:spTree>
    <p:extLst>
      <p:ext uri="{BB962C8B-B14F-4D97-AF65-F5344CB8AC3E}">
        <p14:creationId xmlns:p14="http://schemas.microsoft.com/office/powerpoint/2010/main" val="252595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093C465-653F-46CD-A267-1318A8AD55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629A0982-9395-4338-AB20-77E4B130F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4331A896-AD44-4961-A061-0D1879FA03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A7982D-0F67-4B54-98B8-EABB35EABD8F}" type="datetimeFigureOut">
              <a:rPr lang="es-GT" smtClean="0"/>
              <a:t>28/10/2025</a:t>
            </a:fld>
            <a:endParaRPr lang="es-GT"/>
          </a:p>
        </p:txBody>
      </p:sp>
      <p:sp>
        <p:nvSpPr>
          <p:cNvPr id="5" name="Marcador de pie de página 4">
            <a:extLst>
              <a:ext uri="{FF2B5EF4-FFF2-40B4-BE49-F238E27FC236}">
                <a16:creationId xmlns:a16="http://schemas.microsoft.com/office/drawing/2014/main" id="{D4756F43-FAC5-4ADB-B249-733CC0745C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DBF56973-31D7-489D-B56D-8F982FE703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A65514-A834-4734-ACF3-9B85E1E122C8}" type="slidenum">
              <a:rPr lang="es-GT" smtClean="0"/>
              <a:t>‹Nº›</a:t>
            </a:fld>
            <a:endParaRPr lang="es-GT"/>
          </a:p>
        </p:txBody>
      </p:sp>
    </p:spTree>
    <p:extLst>
      <p:ext uri="{BB962C8B-B14F-4D97-AF65-F5344CB8AC3E}">
        <p14:creationId xmlns:p14="http://schemas.microsoft.com/office/powerpoint/2010/main" val="172709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651D8B-DA24-488A-A366-0F9EB44577D4}"/>
              </a:ext>
            </a:extLst>
          </p:cNvPr>
          <p:cNvSpPr>
            <a:spLocks noGrp="1"/>
          </p:cNvSpPr>
          <p:nvPr>
            <p:ph type="ctrTitle"/>
          </p:nvPr>
        </p:nvSpPr>
        <p:spPr/>
        <p:txBody>
          <a:bodyPr/>
          <a:lstStyle/>
          <a:p>
            <a:r>
              <a:rPr lang="es-ES" dirty="0"/>
              <a:t>Esdras Samuel A1835 Mecánica 11</a:t>
            </a:r>
            <a:endParaRPr lang="es-GT" dirty="0"/>
          </a:p>
        </p:txBody>
      </p:sp>
      <p:sp>
        <p:nvSpPr>
          <p:cNvPr id="3" name="Subtítulo 2">
            <a:extLst>
              <a:ext uri="{FF2B5EF4-FFF2-40B4-BE49-F238E27FC236}">
                <a16:creationId xmlns:a16="http://schemas.microsoft.com/office/drawing/2014/main" id="{C23897E0-5233-4815-9AFA-BB3F16A8EA87}"/>
              </a:ext>
            </a:extLst>
          </p:cNvPr>
          <p:cNvSpPr>
            <a:spLocks noGrp="1"/>
          </p:cNvSpPr>
          <p:nvPr>
            <p:ph type="subTitle" idx="1"/>
          </p:nvPr>
        </p:nvSpPr>
        <p:spPr/>
        <p:txBody>
          <a:bodyPr/>
          <a:lstStyle/>
          <a:p>
            <a:endParaRPr lang="es-GT"/>
          </a:p>
        </p:txBody>
      </p:sp>
    </p:spTree>
    <p:extLst>
      <p:ext uri="{BB962C8B-B14F-4D97-AF65-F5344CB8AC3E}">
        <p14:creationId xmlns:p14="http://schemas.microsoft.com/office/powerpoint/2010/main" val="241253789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829377-1CEF-4DB2-91C7-EC0F4630AA48}"/>
              </a:ext>
            </a:extLst>
          </p:cNvPr>
          <p:cNvSpPr>
            <a:spLocks noGrp="1"/>
          </p:cNvSpPr>
          <p:nvPr>
            <p:ph type="title"/>
          </p:nvPr>
        </p:nvSpPr>
        <p:spPr/>
        <p:txBody>
          <a:bodyPr/>
          <a:lstStyle/>
          <a:p>
            <a:r>
              <a:rPr lang="es-ES" dirty="0" err="1"/>
              <a:t>Zaptos</a:t>
            </a:r>
            <a:r>
              <a:rPr lang="es-ES" dirty="0"/>
              <a:t> con Piel De Mosca</a:t>
            </a:r>
            <a:endParaRPr lang="es-GT" dirty="0"/>
          </a:p>
        </p:txBody>
      </p:sp>
      <p:sp>
        <p:nvSpPr>
          <p:cNvPr id="3" name="Marcador de contenido 2">
            <a:extLst>
              <a:ext uri="{FF2B5EF4-FFF2-40B4-BE49-F238E27FC236}">
                <a16:creationId xmlns:a16="http://schemas.microsoft.com/office/drawing/2014/main" id="{34DD7F87-2595-41EE-87F7-46417058D983}"/>
              </a:ext>
            </a:extLst>
          </p:cNvPr>
          <p:cNvSpPr>
            <a:spLocks noGrp="1"/>
          </p:cNvSpPr>
          <p:nvPr>
            <p:ph idx="1"/>
          </p:nvPr>
        </p:nvSpPr>
        <p:spPr>
          <a:xfrm>
            <a:off x="838200" y="2176529"/>
            <a:ext cx="10515600" cy="4000433"/>
          </a:xfrm>
        </p:spPr>
        <p:txBody>
          <a:bodyPr/>
          <a:lstStyle/>
          <a:p>
            <a:endParaRPr lang="es-GT" dirty="0"/>
          </a:p>
        </p:txBody>
      </p:sp>
      <p:sp>
        <p:nvSpPr>
          <p:cNvPr id="4" name="Rectángulo 3">
            <a:extLst>
              <a:ext uri="{FF2B5EF4-FFF2-40B4-BE49-F238E27FC236}">
                <a16:creationId xmlns:a16="http://schemas.microsoft.com/office/drawing/2014/main" id="{2D7002EB-B031-4912-9D78-722D7F245C61}"/>
              </a:ext>
            </a:extLst>
          </p:cNvPr>
          <p:cNvSpPr/>
          <p:nvPr/>
        </p:nvSpPr>
        <p:spPr>
          <a:xfrm>
            <a:off x="2833351" y="3187520"/>
            <a:ext cx="4932609" cy="2099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5" name="Diagrama de flujo: terminador 4">
            <a:extLst>
              <a:ext uri="{FF2B5EF4-FFF2-40B4-BE49-F238E27FC236}">
                <a16:creationId xmlns:a16="http://schemas.microsoft.com/office/drawing/2014/main" id="{99814D3C-A5C3-472F-AEF8-9E698960043B}"/>
              </a:ext>
            </a:extLst>
          </p:cNvPr>
          <p:cNvSpPr/>
          <p:nvPr/>
        </p:nvSpPr>
        <p:spPr>
          <a:xfrm>
            <a:off x="3567448" y="3837904"/>
            <a:ext cx="1210614" cy="399245"/>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10" name="Diagrama de flujo: terminador 9">
            <a:extLst>
              <a:ext uri="{FF2B5EF4-FFF2-40B4-BE49-F238E27FC236}">
                <a16:creationId xmlns:a16="http://schemas.microsoft.com/office/drawing/2014/main" id="{A0FA9B57-81C3-45F7-9BC0-48861D0F1239}"/>
              </a:ext>
            </a:extLst>
          </p:cNvPr>
          <p:cNvSpPr/>
          <p:nvPr/>
        </p:nvSpPr>
        <p:spPr>
          <a:xfrm>
            <a:off x="5203065" y="3837904"/>
            <a:ext cx="1210614" cy="399245"/>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13" name="Círculo parcial 12">
            <a:extLst>
              <a:ext uri="{FF2B5EF4-FFF2-40B4-BE49-F238E27FC236}">
                <a16:creationId xmlns:a16="http://schemas.microsoft.com/office/drawing/2014/main" id="{2D19E3F8-C7A0-4FC1-8F6D-14EA262B42B2}"/>
              </a:ext>
            </a:extLst>
          </p:cNvPr>
          <p:cNvSpPr/>
          <p:nvPr/>
        </p:nvSpPr>
        <p:spPr>
          <a:xfrm>
            <a:off x="3773510" y="3541690"/>
            <a:ext cx="231820" cy="296214"/>
          </a:xfrm>
          <a:prstGeom prst="pi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solidFill>
                <a:schemeClr val="tx1"/>
              </a:solidFill>
            </a:endParaRPr>
          </a:p>
        </p:txBody>
      </p:sp>
      <p:sp>
        <p:nvSpPr>
          <p:cNvPr id="14" name="Círculo parcial 13">
            <a:extLst>
              <a:ext uri="{FF2B5EF4-FFF2-40B4-BE49-F238E27FC236}">
                <a16:creationId xmlns:a16="http://schemas.microsoft.com/office/drawing/2014/main" id="{9A0428D3-2EDE-43F9-9769-D33CDD69D574}"/>
              </a:ext>
            </a:extLst>
          </p:cNvPr>
          <p:cNvSpPr/>
          <p:nvPr/>
        </p:nvSpPr>
        <p:spPr>
          <a:xfrm>
            <a:off x="5434885" y="3541690"/>
            <a:ext cx="231820" cy="296214"/>
          </a:xfrm>
          <a:prstGeom prst="pi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solidFill>
                <a:schemeClr val="tx1"/>
              </a:solidFill>
            </a:endParaRPr>
          </a:p>
        </p:txBody>
      </p:sp>
    </p:spTree>
    <p:extLst>
      <p:ext uri="{BB962C8B-B14F-4D97-AF65-F5344CB8AC3E}">
        <p14:creationId xmlns:p14="http://schemas.microsoft.com/office/powerpoint/2010/main" val="316631050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1000" fill="hold"/>
                                        <p:tgtEl>
                                          <p:spTgt spid="10"/>
                                        </p:tgtEl>
                                        <p:attrNameLst>
                                          <p:attrName>ppt_w</p:attrName>
                                        </p:attrNameLst>
                                      </p:cBhvr>
                                      <p:tavLst>
                                        <p:tav tm="0">
                                          <p:val>
                                            <p:fltVal val="0"/>
                                          </p:val>
                                        </p:tav>
                                        <p:tav tm="100000">
                                          <p:val>
                                            <p:strVal val="#ppt_w"/>
                                          </p:val>
                                        </p:tav>
                                      </p:tavLst>
                                    </p:anim>
                                    <p:anim calcmode="lin" valueType="num">
                                      <p:cBhvr>
                                        <p:cTn id="21" dur="1000" fill="hold"/>
                                        <p:tgtEl>
                                          <p:spTgt spid="10"/>
                                        </p:tgtEl>
                                        <p:attrNameLst>
                                          <p:attrName>ppt_h</p:attrName>
                                        </p:attrNameLst>
                                      </p:cBhvr>
                                      <p:tavLst>
                                        <p:tav tm="0">
                                          <p:val>
                                            <p:fltVal val="0"/>
                                          </p:val>
                                        </p:tav>
                                        <p:tav tm="100000">
                                          <p:val>
                                            <p:strVal val="#ppt_h"/>
                                          </p:val>
                                        </p:tav>
                                      </p:tavLst>
                                    </p:anim>
                                    <p:anim calcmode="lin" valueType="num">
                                      <p:cBhvr>
                                        <p:cTn id="22" dur="1000" fill="hold"/>
                                        <p:tgtEl>
                                          <p:spTgt spid="10"/>
                                        </p:tgtEl>
                                        <p:attrNameLst>
                                          <p:attrName>style.rotation</p:attrName>
                                        </p:attrNameLst>
                                      </p:cBhvr>
                                      <p:tavLst>
                                        <p:tav tm="0">
                                          <p:val>
                                            <p:fltVal val="90"/>
                                          </p:val>
                                        </p:tav>
                                        <p:tav tm="100000">
                                          <p:val>
                                            <p:fltVal val="0"/>
                                          </p:val>
                                        </p:tav>
                                      </p:tavLst>
                                    </p:anim>
                                    <p:animEffect transition="in" filter="fade">
                                      <p:cBhvr>
                                        <p:cTn id="23" dur="1000"/>
                                        <p:tgtEl>
                                          <p:spTgt spid="10"/>
                                        </p:tgtEl>
                                      </p:cBhvr>
                                    </p:animEffect>
                                  </p:childTnLst>
                                </p:cTn>
                              </p:par>
                              <p:par>
                                <p:cTn id="24" presetID="31"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p:cTn id="26" dur="1000" fill="hold"/>
                                        <p:tgtEl>
                                          <p:spTgt spid="14"/>
                                        </p:tgtEl>
                                        <p:attrNameLst>
                                          <p:attrName>ppt_w</p:attrName>
                                        </p:attrNameLst>
                                      </p:cBhvr>
                                      <p:tavLst>
                                        <p:tav tm="0">
                                          <p:val>
                                            <p:fltVal val="0"/>
                                          </p:val>
                                        </p:tav>
                                        <p:tav tm="100000">
                                          <p:val>
                                            <p:strVal val="#ppt_w"/>
                                          </p:val>
                                        </p:tav>
                                      </p:tavLst>
                                    </p:anim>
                                    <p:anim calcmode="lin" valueType="num">
                                      <p:cBhvr>
                                        <p:cTn id="27" dur="1000" fill="hold"/>
                                        <p:tgtEl>
                                          <p:spTgt spid="14"/>
                                        </p:tgtEl>
                                        <p:attrNameLst>
                                          <p:attrName>ppt_h</p:attrName>
                                        </p:attrNameLst>
                                      </p:cBhvr>
                                      <p:tavLst>
                                        <p:tav tm="0">
                                          <p:val>
                                            <p:fltVal val="0"/>
                                          </p:val>
                                        </p:tav>
                                        <p:tav tm="100000">
                                          <p:val>
                                            <p:strVal val="#ppt_h"/>
                                          </p:val>
                                        </p:tav>
                                      </p:tavLst>
                                    </p:anim>
                                    <p:anim calcmode="lin" valueType="num">
                                      <p:cBhvr>
                                        <p:cTn id="28" dur="1000" fill="hold"/>
                                        <p:tgtEl>
                                          <p:spTgt spid="14"/>
                                        </p:tgtEl>
                                        <p:attrNameLst>
                                          <p:attrName>style.rotation</p:attrName>
                                        </p:attrNameLst>
                                      </p:cBhvr>
                                      <p:tavLst>
                                        <p:tav tm="0">
                                          <p:val>
                                            <p:fltVal val="90"/>
                                          </p:val>
                                        </p:tav>
                                        <p:tav tm="100000">
                                          <p:val>
                                            <p:fltVal val="0"/>
                                          </p:val>
                                        </p:tav>
                                      </p:tavLst>
                                    </p:anim>
                                    <p:animEffect transition="in" filter="fade">
                                      <p:cBhvr>
                                        <p:cTn id="29" dur="1000"/>
                                        <p:tgtEl>
                                          <p:spTgt spid="14"/>
                                        </p:tgtEl>
                                      </p:cBhvr>
                                    </p:animEffect>
                                  </p:childTnLst>
                                </p:cTn>
                              </p:par>
                              <p:par>
                                <p:cTn id="30" presetID="31"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1000" fill="hold"/>
                                        <p:tgtEl>
                                          <p:spTgt spid="13"/>
                                        </p:tgtEl>
                                        <p:attrNameLst>
                                          <p:attrName>ppt_w</p:attrName>
                                        </p:attrNameLst>
                                      </p:cBhvr>
                                      <p:tavLst>
                                        <p:tav tm="0">
                                          <p:val>
                                            <p:fltVal val="0"/>
                                          </p:val>
                                        </p:tav>
                                        <p:tav tm="100000">
                                          <p:val>
                                            <p:strVal val="#ppt_w"/>
                                          </p:val>
                                        </p:tav>
                                      </p:tavLst>
                                    </p:anim>
                                    <p:anim calcmode="lin" valueType="num">
                                      <p:cBhvr>
                                        <p:cTn id="33" dur="1000" fill="hold"/>
                                        <p:tgtEl>
                                          <p:spTgt spid="13"/>
                                        </p:tgtEl>
                                        <p:attrNameLst>
                                          <p:attrName>ppt_h</p:attrName>
                                        </p:attrNameLst>
                                      </p:cBhvr>
                                      <p:tavLst>
                                        <p:tav tm="0">
                                          <p:val>
                                            <p:fltVal val="0"/>
                                          </p:val>
                                        </p:tav>
                                        <p:tav tm="100000">
                                          <p:val>
                                            <p:strVal val="#ppt_h"/>
                                          </p:val>
                                        </p:tav>
                                      </p:tavLst>
                                    </p:anim>
                                    <p:anim calcmode="lin" valueType="num">
                                      <p:cBhvr>
                                        <p:cTn id="34" dur="1000" fill="hold"/>
                                        <p:tgtEl>
                                          <p:spTgt spid="13"/>
                                        </p:tgtEl>
                                        <p:attrNameLst>
                                          <p:attrName>style.rotation</p:attrName>
                                        </p:attrNameLst>
                                      </p:cBhvr>
                                      <p:tavLst>
                                        <p:tav tm="0">
                                          <p:val>
                                            <p:fltVal val="90"/>
                                          </p:val>
                                        </p:tav>
                                        <p:tav tm="100000">
                                          <p:val>
                                            <p:fltVal val="0"/>
                                          </p:val>
                                        </p:tav>
                                      </p:tavLst>
                                    </p:anim>
                                    <p:animEffect transition="in" filter="fade">
                                      <p:cBhvr>
                                        <p:cTn id="35" dur="1000"/>
                                        <p:tgtEl>
                                          <p:spTgt spid="13"/>
                                        </p:tgtEl>
                                      </p:cBhvr>
                                    </p:animEffect>
                                  </p:childTnLst>
                                </p:cTn>
                              </p:par>
                              <p:par>
                                <p:cTn id="36" presetID="31" presetClass="entr" presetSubtype="0" fill="hold" grpId="0" nodeType="with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p:cTn id="38" dur="1000" fill="hold"/>
                                        <p:tgtEl>
                                          <p:spTgt spid="4"/>
                                        </p:tgtEl>
                                        <p:attrNameLst>
                                          <p:attrName>ppt_w</p:attrName>
                                        </p:attrNameLst>
                                      </p:cBhvr>
                                      <p:tavLst>
                                        <p:tav tm="0">
                                          <p:val>
                                            <p:fltVal val="0"/>
                                          </p:val>
                                        </p:tav>
                                        <p:tav tm="100000">
                                          <p:val>
                                            <p:strVal val="#ppt_w"/>
                                          </p:val>
                                        </p:tav>
                                      </p:tavLst>
                                    </p:anim>
                                    <p:anim calcmode="lin" valueType="num">
                                      <p:cBhvr>
                                        <p:cTn id="39" dur="1000" fill="hold"/>
                                        <p:tgtEl>
                                          <p:spTgt spid="4"/>
                                        </p:tgtEl>
                                        <p:attrNameLst>
                                          <p:attrName>ppt_h</p:attrName>
                                        </p:attrNameLst>
                                      </p:cBhvr>
                                      <p:tavLst>
                                        <p:tav tm="0">
                                          <p:val>
                                            <p:fltVal val="0"/>
                                          </p:val>
                                        </p:tav>
                                        <p:tav tm="100000">
                                          <p:val>
                                            <p:strVal val="#ppt_h"/>
                                          </p:val>
                                        </p:tav>
                                      </p:tavLst>
                                    </p:anim>
                                    <p:anim calcmode="lin" valueType="num">
                                      <p:cBhvr>
                                        <p:cTn id="40" dur="1000" fill="hold"/>
                                        <p:tgtEl>
                                          <p:spTgt spid="4"/>
                                        </p:tgtEl>
                                        <p:attrNameLst>
                                          <p:attrName>style.rotation</p:attrName>
                                        </p:attrNameLst>
                                      </p:cBhvr>
                                      <p:tavLst>
                                        <p:tav tm="0">
                                          <p:val>
                                            <p:fltVal val="90"/>
                                          </p:val>
                                        </p:tav>
                                        <p:tav tm="100000">
                                          <p:val>
                                            <p:fltVal val="0"/>
                                          </p:val>
                                        </p:tav>
                                      </p:tavLst>
                                    </p:anim>
                                    <p:animEffect transition="in" filter="fade">
                                      <p:cBhvr>
                                        <p:cTn id="4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0"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D3327A-CFBA-4340-A70F-0A5CA74FA95D}"/>
              </a:ext>
            </a:extLst>
          </p:cNvPr>
          <p:cNvSpPr>
            <a:spLocks noGrp="1"/>
          </p:cNvSpPr>
          <p:nvPr>
            <p:ph type="title"/>
          </p:nvPr>
        </p:nvSpPr>
        <p:spPr/>
        <p:txBody>
          <a:bodyPr/>
          <a:lstStyle/>
          <a:p>
            <a:r>
              <a:rPr lang="es-ES" dirty="0"/>
              <a:t>ZAPATOS CON LA PIEL DE MOSCA </a:t>
            </a:r>
            <a:endParaRPr lang="es-GT" dirty="0"/>
          </a:p>
        </p:txBody>
      </p:sp>
      <p:sp>
        <p:nvSpPr>
          <p:cNvPr id="3" name="Marcador de contenido 2">
            <a:extLst>
              <a:ext uri="{FF2B5EF4-FFF2-40B4-BE49-F238E27FC236}">
                <a16:creationId xmlns:a16="http://schemas.microsoft.com/office/drawing/2014/main" id="{0E9EB332-0BF2-432E-8BB2-C6A8B467EB4E}"/>
              </a:ext>
            </a:extLst>
          </p:cNvPr>
          <p:cNvSpPr>
            <a:spLocks noGrp="1"/>
          </p:cNvSpPr>
          <p:nvPr>
            <p:ph idx="1"/>
          </p:nvPr>
        </p:nvSpPr>
        <p:spPr/>
        <p:txBody>
          <a:bodyPr/>
          <a:lstStyle/>
          <a:p>
            <a:r>
              <a:rPr lang="es-ES" dirty="0"/>
              <a:t>Estos zapatos están fabricados con la piel de una mosca, especialmente estos zapatos están fabricados con los siguientes objetos. Piel de mosca, dientes de perro, las plantas están hechas de lengua de vaca, las cintas de bigotes de un gato. </a:t>
            </a:r>
          </a:p>
          <a:p>
            <a:r>
              <a:rPr lang="es-ES" dirty="0"/>
              <a:t>Estos zapatos están para cambiar un poco el mercado, y tratar de innovar un poco.</a:t>
            </a:r>
            <a:endParaRPr lang="es-GT" dirty="0"/>
          </a:p>
        </p:txBody>
      </p:sp>
    </p:spTree>
    <p:extLst>
      <p:ext uri="{BB962C8B-B14F-4D97-AF65-F5344CB8AC3E}">
        <p14:creationId xmlns:p14="http://schemas.microsoft.com/office/powerpoint/2010/main" val="251761487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2000"/>
                                        <p:tgtEl>
                                          <p:spTgt spid="3">
                                            <p:txEl>
                                              <p:pRg st="1" end="1"/>
                                            </p:txEl>
                                          </p:spTgt>
                                        </p:tgtEl>
                                      </p:cBhvr>
                                    </p:animEffect>
                                    <p:anim calcmode="lin" valueType="num">
                                      <p:cBhvr>
                                        <p:cTn id="3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79</Words>
  <Application>Microsoft Office PowerPoint</Application>
  <PresentationFormat>Panorámica</PresentationFormat>
  <Paragraphs>5</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Esdras Samuel A1835 Mecánica 11</vt:lpstr>
      <vt:lpstr>Zaptos con Piel De Mosca</vt:lpstr>
      <vt:lpstr>ZAPATOS CON LA PIEL DE MOSCA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Esdras Samuel A1835 Mecánica 11</dc:title>
  <dc:creator>GNet</dc:creator>
  <cp:lastModifiedBy>GNet</cp:lastModifiedBy>
  <cp:revision>4</cp:revision>
  <dcterms:created xsi:type="dcterms:W3CDTF">2025-10-28T15:53:48Z</dcterms:created>
  <dcterms:modified xsi:type="dcterms:W3CDTF">2025-10-28T16:12:46Z</dcterms:modified>
</cp:coreProperties>
</file>