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529C"/>
    <a:srgbClr val="BF46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5CF1B3-44FB-45F3-A1FC-2C467D931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F0A8F1-7564-461A-944E-2ED315821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9138A0-1C1B-452A-9A99-CB495FC3E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F1D50F-AF50-46C3-86E0-90673DDA7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DB6DC7-8E4F-44AE-BDB3-2B0C029DA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571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B213A1-7784-43C4-BB74-54CF21125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FB6D37-BB9F-40E7-BABB-155129514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62C811-A243-4926-AE63-3D2592D81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DD0A6-4E85-498E-A0F3-D9AAE1CC1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7B25B0-C6DD-4649-8820-E59CA687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463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310D072-E32D-44D2-BD96-5F3B856C3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E28A47-0C26-486B-AF97-C3785CB6D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1F3A0-2369-4EFE-B799-ED5507FBA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1E2BF-44E2-40F1-8B96-282108A2B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FCECF3-B6F6-4D2F-BCB9-1A12A48F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576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F11D18-41FD-4E2E-9602-CE48BEED2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E7BB3A-E5F4-42DA-9F2C-6B142ED4F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4D69D-2EC6-439C-99E0-54D57A74C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E7746D-3A52-4565-A96F-BE830115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E83853-9B00-4A15-9D13-3DD6EFF2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707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60CEEE-D115-4482-AE3F-D655205D2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8A6A5-96E9-46BA-836E-8A5CACE07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330EA2-3F7E-4025-95F6-8242679FB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DCDAED-7B37-4EDA-B03A-975487A81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F62303-79C2-4636-BAFD-2BD5B0FA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05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950F3A-4101-485C-80C6-18DBB72E3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159581-B82F-4614-A12C-C9585C0533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DF084A-6200-4C8A-A503-F9DF3832B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09DE2E-3CA7-448F-9006-07AA0AC69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E8EA7F-0F95-49A5-83C1-297AB220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B8EB40-A83F-4386-AF01-F4FC297A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056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F4946E-DD42-4563-B010-E853B9E7B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C7331D-721F-4E19-A5FB-AA57E9ED7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B05445-452E-4BCC-8563-B877E6D4A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1DEEEFE-1601-479B-8E56-D6611BD5C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A531D6-36AF-4F02-9CE4-668C52493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9CB4A17-2691-4CC8-A795-13100A99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EA1FAF-A341-469B-A3BA-DC1DE67F3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44CBB02-5A13-4DA4-9185-0D78B5527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536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949172-E57D-44D9-AD0C-46742496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8300B7-C0BD-44F3-A3A0-E8629E80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B5A106-8F65-4E5B-A422-232282C1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5F5578-FB83-4AE6-976D-B842064E8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831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33C6BB9-633A-4779-8F67-1438902BD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C6CA2E-F39D-482F-8C81-1E1CE81F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D21E75-BE88-412A-844A-ED930A0D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000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E8CF98-1C3E-4CD0-A26F-88B46AE88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25132E-6FAD-4720-AA45-F63206CEB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8CABAD-8B08-4A2F-A45F-0879016BD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6A58C9-9747-45AD-AEA5-1EE17B99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129649-EF21-46CA-A203-89C2E0B3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1D4DA1-DF6A-4AE7-8524-C36575CC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26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AC95B0-D5B2-4E56-A450-C1B82B2DD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1195CFC-797F-4448-9CB8-086DED9EB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4E1B2F-88E1-4E4F-B6DA-52A87E562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6E8AAA-3663-4B86-BFFE-1E463DB1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B68CD9-DDF3-4E64-B88D-60992BD6B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FF8707-DCDA-482A-8177-439A502EC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143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4EF794-2D94-459B-8050-36CBE7DC9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D2768B-5C42-40DC-BD35-121BEFF34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A76BE2-5479-43F8-8237-FA4EA423E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455AE-8344-48ED-A6CB-795C18DE197D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1D3D88-2C18-44CE-9312-A35FE9413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3D194-39D5-4E89-9790-EBAB7394A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AA50E-BA5E-492F-AF42-8A553A5FB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932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7DC80C73-BF9F-4610-9D34-1CF68DC648CD}"/>
              </a:ext>
            </a:extLst>
          </p:cNvPr>
          <p:cNvSpPr/>
          <p:nvPr/>
        </p:nvSpPr>
        <p:spPr>
          <a:xfrm>
            <a:off x="1098147" y="799462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FE9D4E8-D503-4A66-85F3-359C9913989A}"/>
              </a:ext>
            </a:extLst>
          </p:cNvPr>
          <p:cNvSpPr/>
          <p:nvPr/>
        </p:nvSpPr>
        <p:spPr>
          <a:xfrm>
            <a:off x="2855060" y="799461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46888B44-4970-4910-9970-FB0BF0665468}"/>
              </a:ext>
            </a:extLst>
          </p:cNvPr>
          <p:cNvSpPr/>
          <p:nvPr/>
        </p:nvSpPr>
        <p:spPr>
          <a:xfrm>
            <a:off x="4479701" y="833967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6C6FF26D-5066-4D98-8388-F63147E6D84D}"/>
              </a:ext>
            </a:extLst>
          </p:cNvPr>
          <p:cNvSpPr/>
          <p:nvPr/>
        </p:nvSpPr>
        <p:spPr>
          <a:xfrm>
            <a:off x="1098147" y="4525952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0DE4669A-8A08-4812-BC27-4BCE2408459F}"/>
              </a:ext>
            </a:extLst>
          </p:cNvPr>
          <p:cNvSpPr/>
          <p:nvPr/>
        </p:nvSpPr>
        <p:spPr>
          <a:xfrm>
            <a:off x="1080881" y="2737389"/>
            <a:ext cx="1416676" cy="145790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34" name="Rectángulo: esquinas redondeadas 33">
            <a:extLst>
              <a:ext uri="{FF2B5EF4-FFF2-40B4-BE49-F238E27FC236}">
                <a16:creationId xmlns:a16="http://schemas.microsoft.com/office/drawing/2014/main" id="{1FB15FDB-5EFF-409C-8BEE-FB45D852D129}"/>
              </a:ext>
            </a:extLst>
          </p:cNvPr>
          <p:cNvSpPr/>
          <p:nvPr/>
        </p:nvSpPr>
        <p:spPr>
          <a:xfrm>
            <a:off x="2780291" y="2662707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91597D40-1AC6-4EB4-B6C2-5555A4A8DFD6}"/>
              </a:ext>
            </a:extLst>
          </p:cNvPr>
          <p:cNvSpPr/>
          <p:nvPr/>
        </p:nvSpPr>
        <p:spPr>
          <a:xfrm>
            <a:off x="4479701" y="2662707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42" name="Rectángulo: esquinas redondeadas 41">
            <a:extLst>
              <a:ext uri="{FF2B5EF4-FFF2-40B4-BE49-F238E27FC236}">
                <a16:creationId xmlns:a16="http://schemas.microsoft.com/office/drawing/2014/main" id="{07638B0F-FB5D-4C7E-A3AD-C2687CC7B107}"/>
              </a:ext>
            </a:extLst>
          </p:cNvPr>
          <p:cNvSpPr/>
          <p:nvPr/>
        </p:nvSpPr>
        <p:spPr>
          <a:xfrm>
            <a:off x="2786060" y="4525951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B62D06CC-F8D0-4D4D-B0A2-2AE2456C1854}"/>
              </a:ext>
            </a:extLst>
          </p:cNvPr>
          <p:cNvSpPr/>
          <p:nvPr/>
        </p:nvSpPr>
        <p:spPr>
          <a:xfrm>
            <a:off x="4479701" y="4525950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19435104-A917-4200-B052-523CD702396C}"/>
              </a:ext>
            </a:extLst>
          </p:cNvPr>
          <p:cNvSpPr/>
          <p:nvPr/>
        </p:nvSpPr>
        <p:spPr>
          <a:xfrm>
            <a:off x="6236614" y="799460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id="{AD4E0553-9B69-4F4C-96A1-8505AB289ABC}"/>
              </a:ext>
            </a:extLst>
          </p:cNvPr>
          <p:cNvSpPr/>
          <p:nvPr/>
        </p:nvSpPr>
        <p:spPr>
          <a:xfrm>
            <a:off x="6275069" y="2662707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E576EA73-5B44-4924-9347-0CCCFB80E3EB}"/>
              </a:ext>
            </a:extLst>
          </p:cNvPr>
          <p:cNvSpPr/>
          <p:nvPr/>
        </p:nvSpPr>
        <p:spPr>
          <a:xfrm>
            <a:off x="6236614" y="4525949"/>
            <a:ext cx="1416676" cy="15325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highlight>
                <a:srgbClr val="FFFF00"/>
              </a:highlight>
            </a:endParaRPr>
          </a:p>
        </p:txBody>
      </p:sp>
      <p:pic>
        <p:nvPicPr>
          <p:cNvPr id="62" name="Imagen 1">
            <a:extLst>
              <a:ext uri="{FF2B5EF4-FFF2-40B4-BE49-F238E27FC236}">
                <a16:creationId xmlns:a16="http://schemas.microsoft.com/office/drawing/2014/main" id="{0A3A6EEC-AFAE-4F64-BD94-294ADC78B4F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3860" y="1021914"/>
            <a:ext cx="1257523" cy="1087675"/>
          </a:xfrm>
          <a:prstGeom prst="rect">
            <a:avLst/>
          </a:prstGeom>
        </p:spPr>
      </p:pic>
      <p:pic>
        <p:nvPicPr>
          <p:cNvPr id="11" name="IMAGEN 2">
            <a:extLst>
              <a:ext uri="{FF2B5EF4-FFF2-40B4-BE49-F238E27FC236}">
                <a16:creationId xmlns:a16="http://schemas.microsoft.com/office/drawing/2014/main" id="{66A8681C-28A4-43F6-A9FA-FF75FEF0F04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7971" y="874678"/>
            <a:ext cx="1030854" cy="1382151"/>
          </a:xfrm>
          <a:prstGeom prst="rect">
            <a:avLst/>
          </a:prstGeom>
        </p:spPr>
      </p:pic>
      <p:pic>
        <p:nvPicPr>
          <p:cNvPr id="75" name="Imagen 3">
            <a:extLst>
              <a:ext uri="{FF2B5EF4-FFF2-40B4-BE49-F238E27FC236}">
                <a16:creationId xmlns:a16="http://schemas.microsoft.com/office/drawing/2014/main" id="{EE8D445F-138B-418F-9135-E5285077505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0552" y="874677"/>
            <a:ext cx="1416676" cy="1392451"/>
          </a:xfrm>
          <a:prstGeom prst="rect">
            <a:avLst/>
          </a:prstGeom>
        </p:spPr>
      </p:pic>
      <p:pic>
        <p:nvPicPr>
          <p:cNvPr id="51" name="IMAGEN 4">
            <a:extLst>
              <a:ext uri="{FF2B5EF4-FFF2-40B4-BE49-F238E27FC236}">
                <a16:creationId xmlns:a16="http://schemas.microsoft.com/office/drawing/2014/main" id="{38DC28B6-C95F-457E-8BF9-A507550DB15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29525" y="874677"/>
            <a:ext cx="1030854" cy="1382151"/>
          </a:xfrm>
          <a:prstGeom prst="rect">
            <a:avLst/>
          </a:prstGeom>
        </p:spPr>
      </p:pic>
      <p:pic>
        <p:nvPicPr>
          <p:cNvPr id="71" name="Imagen 5">
            <a:extLst>
              <a:ext uri="{FF2B5EF4-FFF2-40B4-BE49-F238E27FC236}">
                <a16:creationId xmlns:a16="http://schemas.microsoft.com/office/drawing/2014/main" id="{4B4D3CD6-7F01-4E5D-AC61-87D3B37C0F8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126" y="2861972"/>
            <a:ext cx="1320718" cy="1208737"/>
          </a:xfrm>
          <a:prstGeom prst="rect">
            <a:avLst/>
          </a:prstGeom>
        </p:spPr>
      </p:pic>
      <p:pic>
        <p:nvPicPr>
          <p:cNvPr id="76" name="Imagen 6">
            <a:extLst>
              <a:ext uri="{FF2B5EF4-FFF2-40B4-BE49-F238E27FC236}">
                <a16:creationId xmlns:a16="http://schemas.microsoft.com/office/drawing/2014/main" id="{A2D5CE40-5F90-402A-A590-4B98B5735FE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3493" y="2695561"/>
            <a:ext cx="1085850" cy="1466875"/>
          </a:xfrm>
          <a:prstGeom prst="rect">
            <a:avLst/>
          </a:prstGeom>
        </p:spPr>
      </p:pic>
      <p:pic>
        <p:nvPicPr>
          <p:cNvPr id="66" name="Imagen 7">
            <a:extLst>
              <a:ext uri="{FF2B5EF4-FFF2-40B4-BE49-F238E27FC236}">
                <a16:creationId xmlns:a16="http://schemas.microsoft.com/office/drawing/2014/main" id="{207D3C37-F9A1-4E95-9E95-CED17A393C2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09497" y="2883694"/>
            <a:ext cx="1156588" cy="1090612"/>
          </a:xfrm>
          <a:prstGeom prst="rect">
            <a:avLst/>
          </a:prstGeom>
        </p:spPr>
      </p:pic>
      <p:pic>
        <p:nvPicPr>
          <p:cNvPr id="72" name="Imagen 8">
            <a:extLst>
              <a:ext uri="{FF2B5EF4-FFF2-40B4-BE49-F238E27FC236}">
                <a16:creationId xmlns:a16="http://schemas.microsoft.com/office/drawing/2014/main" id="{809A32E5-8F64-4CD3-B7D6-5CF43B74E53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9527" y="2847180"/>
            <a:ext cx="1147760" cy="1163640"/>
          </a:xfrm>
          <a:prstGeom prst="rect">
            <a:avLst/>
          </a:prstGeom>
        </p:spPr>
      </p:pic>
      <p:pic>
        <p:nvPicPr>
          <p:cNvPr id="68" name="Imagen 9">
            <a:extLst>
              <a:ext uri="{FF2B5EF4-FFF2-40B4-BE49-F238E27FC236}">
                <a16:creationId xmlns:a16="http://schemas.microsoft.com/office/drawing/2014/main" id="{3BEBA893-B19A-4549-AA84-E6717E94DB5B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1376" y="4648483"/>
            <a:ext cx="1126181" cy="1187603"/>
          </a:xfrm>
          <a:prstGeom prst="rect">
            <a:avLst/>
          </a:prstGeom>
        </p:spPr>
      </p:pic>
      <p:pic>
        <p:nvPicPr>
          <p:cNvPr id="73" name="Imagen 10">
            <a:extLst>
              <a:ext uri="{FF2B5EF4-FFF2-40B4-BE49-F238E27FC236}">
                <a16:creationId xmlns:a16="http://schemas.microsoft.com/office/drawing/2014/main" id="{ADC299DE-F9B1-400B-87A0-0CF9F1E9B6CF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0291" y="4646043"/>
            <a:ext cx="1416676" cy="1192482"/>
          </a:xfrm>
          <a:prstGeom prst="rect">
            <a:avLst/>
          </a:prstGeom>
        </p:spPr>
      </p:pic>
      <p:pic>
        <p:nvPicPr>
          <p:cNvPr id="78" name="Imagen 11">
            <a:extLst>
              <a:ext uri="{FF2B5EF4-FFF2-40B4-BE49-F238E27FC236}">
                <a16:creationId xmlns:a16="http://schemas.microsoft.com/office/drawing/2014/main" id="{34704348-9B13-410E-9E2E-24DA4D5270A7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010" y="4663444"/>
            <a:ext cx="933450" cy="1257595"/>
          </a:xfrm>
          <a:prstGeom prst="rect">
            <a:avLst/>
          </a:prstGeom>
        </p:spPr>
      </p:pic>
      <p:pic>
        <p:nvPicPr>
          <p:cNvPr id="64" name="Imagen 12">
            <a:extLst>
              <a:ext uri="{FF2B5EF4-FFF2-40B4-BE49-F238E27FC236}">
                <a16:creationId xmlns:a16="http://schemas.microsoft.com/office/drawing/2014/main" id="{B050D7BD-1016-4569-A903-BCD3C65F92D6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1525" y="4633411"/>
            <a:ext cx="1223765" cy="1384354"/>
          </a:xfrm>
          <a:prstGeom prst="rect">
            <a:avLst/>
          </a:prstGeom>
        </p:spPr>
      </p:pic>
      <p:sp>
        <p:nvSpPr>
          <p:cNvPr id="4" name="TAPA 1">
            <a:extLst>
              <a:ext uri="{FF2B5EF4-FFF2-40B4-BE49-F238E27FC236}">
                <a16:creationId xmlns:a16="http://schemas.microsoft.com/office/drawing/2014/main" id="{F1D8E275-8249-4516-9276-D805FE936724}"/>
              </a:ext>
            </a:extLst>
          </p:cNvPr>
          <p:cNvSpPr/>
          <p:nvPr/>
        </p:nvSpPr>
        <p:spPr>
          <a:xfrm>
            <a:off x="1146126" y="799458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APA 2">
            <a:extLst>
              <a:ext uri="{FF2B5EF4-FFF2-40B4-BE49-F238E27FC236}">
                <a16:creationId xmlns:a16="http://schemas.microsoft.com/office/drawing/2014/main" id="{6F42EFC7-5223-4DD4-BFC9-4ADE5F871134}"/>
              </a:ext>
            </a:extLst>
          </p:cNvPr>
          <p:cNvSpPr/>
          <p:nvPr/>
        </p:nvSpPr>
        <p:spPr>
          <a:xfrm>
            <a:off x="2855060" y="799461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6" name="TAPA 3">
            <a:extLst>
              <a:ext uri="{FF2B5EF4-FFF2-40B4-BE49-F238E27FC236}">
                <a16:creationId xmlns:a16="http://schemas.microsoft.com/office/drawing/2014/main" id="{D28CD4E1-5C4D-4793-A2A8-154C1FC9AC30}"/>
              </a:ext>
            </a:extLst>
          </p:cNvPr>
          <p:cNvSpPr/>
          <p:nvPr/>
        </p:nvSpPr>
        <p:spPr>
          <a:xfrm>
            <a:off x="4440552" y="790381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2" name="TAPA 4">
            <a:extLst>
              <a:ext uri="{FF2B5EF4-FFF2-40B4-BE49-F238E27FC236}">
                <a16:creationId xmlns:a16="http://schemas.microsoft.com/office/drawing/2014/main" id="{4E48568B-12EF-42BC-9F19-0AC910A92BAA}"/>
              </a:ext>
            </a:extLst>
          </p:cNvPr>
          <p:cNvSpPr/>
          <p:nvPr/>
        </p:nvSpPr>
        <p:spPr>
          <a:xfrm>
            <a:off x="6236614" y="799460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32" name="TAPA 5">
            <a:extLst>
              <a:ext uri="{FF2B5EF4-FFF2-40B4-BE49-F238E27FC236}">
                <a16:creationId xmlns:a16="http://schemas.microsoft.com/office/drawing/2014/main" id="{D0A9B6C3-8950-4E77-94C2-EC2D98961778}"/>
              </a:ext>
            </a:extLst>
          </p:cNvPr>
          <p:cNvSpPr/>
          <p:nvPr/>
        </p:nvSpPr>
        <p:spPr>
          <a:xfrm>
            <a:off x="1080881" y="2737389"/>
            <a:ext cx="1416676" cy="1457904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0" name="TAPA 6">
            <a:extLst>
              <a:ext uri="{FF2B5EF4-FFF2-40B4-BE49-F238E27FC236}">
                <a16:creationId xmlns:a16="http://schemas.microsoft.com/office/drawing/2014/main" id="{BF37F1C4-2246-4459-9A26-9CD50869B1B1}"/>
              </a:ext>
            </a:extLst>
          </p:cNvPr>
          <p:cNvSpPr/>
          <p:nvPr/>
        </p:nvSpPr>
        <p:spPr>
          <a:xfrm>
            <a:off x="2788052" y="2646277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79" name="TAPA 7">
            <a:extLst>
              <a:ext uri="{FF2B5EF4-FFF2-40B4-BE49-F238E27FC236}">
                <a16:creationId xmlns:a16="http://schemas.microsoft.com/office/drawing/2014/main" id="{D5AB3C9F-E7CE-43EC-931F-958AEB36F57F}"/>
              </a:ext>
            </a:extLst>
          </p:cNvPr>
          <p:cNvSpPr/>
          <p:nvPr/>
        </p:nvSpPr>
        <p:spPr>
          <a:xfrm>
            <a:off x="4514604" y="2653624"/>
            <a:ext cx="1505046" cy="1517892"/>
          </a:xfrm>
          <a:prstGeom prst="roundRect">
            <a:avLst/>
          </a:prstGeom>
          <a:pattFill prst="solidDmnd">
            <a:fgClr>
              <a:srgbClr val="B6529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solidFill>
                <a:srgbClr val="B6529C"/>
              </a:solidFill>
            </a:endParaRPr>
          </a:p>
        </p:txBody>
      </p:sp>
      <p:sp>
        <p:nvSpPr>
          <p:cNvPr id="80" name="TAPA 8">
            <a:extLst>
              <a:ext uri="{FF2B5EF4-FFF2-40B4-BE49-F238E27FC236}">
                <a16:creationId xmlns:a16="http://schemas.microsoft.com/office/drawing/2014/main" id="{20372950-AF4C-40D6-A24D-0D0C09F03AEA}"/>
              </a:ext>
            </a:extLst>
          </p:cNvPr>
          <p:cNvSpPr/>
          <p:nvPr/>
        </p:nvSpPr>
        <p:spPr>
          <a:xfrm>
            <a:off x="6114543" y="2662707"/>
            <a:ext cx="1577202" cy="1532586"/>
          </a:xfrm>
          <a:prstGeom prst="roundRect">
            <a:avLst/>
          </a:prstGeom>
          <a:pattFill prst="solidDmnd">
            <a:fgClr>
              <a:srgbClr val="B6529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4" name="TAPA 10">
            <a:extLst>
              <a:ext uri="{FF2B5EF4-FFF2-40B4-BE49-F238E27FC236}">
                <a16:creationId xmlns:a16="http://schemas.microsoft.com/office/drawing/2014/main" id="{EAC4AA9B-8392-4190-B4FC-3C049AC80E91}"/>
              </a:ext>
            </a:extLst>
          </p:cNvPr>
          <p:cNvSpPr/>
          <p:nvPr/>
        </p:nvSpPr>
        <p:spPr>
          <a:xfrm>
            <a:off x="2748080" y="4450735"/>
            <a:ext cx="1416676" cy="1607799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8" name="TAPA 11">
            <a:extLst>
              <a:ext uri="{FF2B5EF4-FFF2-40B4-BE49-F238E27FC236}">
                <a16:creationId xmlns:a16="http://schemas.microsoft.com/office/drawing/2014/main" id="{D0DDB56F-02D5-4703-88F2-32AA6559E095}"/>
              </a:ext>
            </a:extLst>
          </p:cNvPr>
          <p:cNvSpPr/>
          <p:nvPr/>
        </p:nvSpPr>
        <p:spPr>
          <a:xfrm>
            <a:off x="4479701" y="4525950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0" name="TAPA 12">
            <a:extLst>
              <a:ext uri="{FF2B5EF4-FFF2-40B4-BE49-F238E27FC236}">
                <a16:creationId xmlns:a16="http://schemas.microsoft.com/office/drawing/2014/main" id="{402BB734-E285-49B6-A956-FB2C527137E5}"/>
              </a:ext>
            </a:extLst>
          </p:cNvPr>
          <p:cNvSpPr/>
          <p:nvPr/>
        </p:nvSpPr>
        <p:spPr>
          <a:xfrm>
            <a:off x="6236614" y="4525949"/>
            <a:ext cx="1416676" cy="1532586"/>
          </a:xfrm>
          <a:prstGeom prst="roundRect">
            <a:avLst/>
          </a:prstGeom>
          <a:pattFill prst="solidDmnd">
            <a:fgClr>
              <a:srgbClr val="BF46C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1" name="Rectángulo: esquinas redondeadas 80">
            <a:extLst>
              <a:ext uri="{FF2B5EF4-FFF2-40B4-BE49-F238E27FC236}">
                <a16:creationId xmlns:a16="http://schemas.microsoft.com/office/drawing/2014/main" id="{BF838CBF-8295-4EAF-AABF-5E71826287E0}"/>
              </a:ext>
            </a:extLst>
          </p:cNvPr>
          <p:cNvSpPr/>
          <p:nvPr/>
        </p:nvSpPr>
        <p:spPr>
          <a:xfrm>
            <a:off x="1089889" y="4501009"/>
            <a:ext cx="1407668" cy="1524671"/>
          </a:xfrm>
          <a:prstGeom prst="roundRect">
            <a:avLst/>
          </a:prstGeom>
          <a:pattFill prst="solidDmnd">
            <a:fgClr>
              <a:srgbClr val="B6529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044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grpId="0" nodeType="clickEffect">
                                  <p:stCondLst>
                                    <p:cond delay="4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2" grpId="0" animBg="1"/>
      <p:bldP spid="12" grpId="1" animBg="1"/>
      <p:bldP spid="16" grpId="0" animBg="1"/>
      <p:bldP spid="16" grpId="1" animBg="1"/>
      <p:bldP spid="52" grpId="0" animBg="1"/>
      <p:bldP spid="52" grpId="1" animBg="1"/>
      <p:bldP spid="32" grpId="0" animBg="1"/>
      <p:bldP spid="32" grpId="1" animBg="1"/>
      <p:bldP spid="40" grpId="0" animBg="1"/>
      <p:bldP spid="40" grpId="1" animBg="1"/>
      <p:bldP spid="79" grpId="0" animBg="1"/>
      <p:bldP spid="79" grpId="1" animBg="1"/>
      <p:bldP spid="80" grpId="0" animBg="1"/>
      <p:bldP spid="80" grpId="1" animBg="1"/>
      <p:bldP spid="44" grpId="0" animBg="1"/>
      <p:bldP spid="44" grpId="1" animBg="1"/>
      <p:bldP spid="48" grpId="0" animBg="1"/>
      <p:bldP spid="48" grpId="1" animBg="1"/>
      <p:bldP spid="60" grpId="0" animBg="1"/>
      <p:bldP spid="60" grpId="1" animBg="1"/>
      <p:bldP spid="81" grpId="0" animBg="1"/>
      <p:bldP spid="81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14</cp:revision>
  <dcterms:created xsi:type="dcterms:W3CDTF">2025-11-10T16:06:14Z</dcterms:created>
  <dcterms:modified xsi:type="dcterms:W3CDTF">2025-11-10T17:51:23Z</dcterms:modified>
</cp:coreProperties>
</file>