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s-G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A7511E6-E5CE-4299-ACFD-6FECFDFA54BC}"/>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GT"/>
          </a:p>
        </p:txBody>
      </p:sp>
      <p:sp>
        <p:nvSpPr>
          <p:cNvPr id="3" name="Subtítulo 2">
            <a:extLst>
              <a:ext uri="{FF2B5EF4-FFF2-40B4-BE49-F238E27FC236}">
                <a16:creationId xmlns:a16="http://schemas.microsoft.com/office/drawing/2014/main" id="{109F340B-9AE7-4F6B-9A9A-40EE5EEA34B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GT"/>
          </a:p>
        </p:txBody>
      </p:sp>
      <p:sp>
        <p:nvSpPr>
          <p:cNvPr id="4" name="Marcador de fecha 3">
            <a:extLst>
              <a:ext uri="{FF2B5EF4-FFF2-40B4-BE49-F238E27FC236}">
                <a16:creationId xmlns:a16="http://schemas.microsoft.com/office/drawing/2014/main" id="{7EFEBB43-4DD7-4B90-90EC-48CD76EA3DE6}"/>
              </a:ext>
            </a:extLst>
          </p:cNvPr>
          <p:cNvSpPr>
            <a:spLocks noGrp="1"/>
          </p:cNvSpPr>
          <p:nvPr>
            <p:ph type="dt" sz="half" idx="10"/>
          </p:nvPr>
        </p:nvSpPr>
        <p:spPr/>
        <p:txBody>
          <a:bodyPr/>
          <a:lstStyle/>
          <a:p>
            <a:fld id="{0CAB37F9-3BC7-41B3-812B-BED9D1FACC0D}" type="datetimeFigureOut">
              <a:rPr lang="es-GT" smtClean="0"/>
              <a:t>28/10/2025</a:t>
            </a:fld>
            <a:endParaRPr lang="es-GT"/>
          </a:p>
        </p:txBody>
      </p:sp>
      <p:sp>
        <p:nvSpPr>
          <p:cNvPr id="5" name="Marcador de pie de página 4">
            <a:extLst>
              <a:ext uri="{FF2B5EF4-FFF2-40B4-BE49-F238E27FC236}">
                <a16:creationId xmlns:a16="http://schemas.microsoft.com/office/drawing/2014/main" id="{D82B0C7C-3663-4CDF-8168-29E278DEAE23}"/>
              </a:ext>
            </a:extLst>
          </p:cNvPr>
          <p:cNvSpPr>
            <a:spLocks noGrp="1"/>
          </p:cNvSpPr>
          <p:nvPr>
            <p:ph type="ftr" sz="quarter" idx="11"/>
          </p:nvPr>
        </p:nvSpPr>
        <p:spPr/>
        <p:txBody>
          <a:bodyPr/>
          <a:lstStyle/>
          <a:p>
            <a:endParaRPr lang="es-GT"/>
          </a:p>
        </p:txBody>
      </p:sp>
      <p:sp>
        <p:nvSpPr>
          <p:cNvPr id="6" name="Marcador de número de diapositiva 5">
            <a:extLst>
              <a:ext uri="{FF2B5EF4-FFF2-40B4-BE49-F238E27FC236}">
                <a16:creationId xmlns:a16="http://schemas.microsoft.com/office/drawing/2014/main" id="{9F3B94B0-3085-4234-8A7E-4E6BE3367A44}"/>
              </a:ext>
            </a:extLst>
          </p:cNvPr>
          <p:cNvSpPr>
            <a:spLocks noGrp="1"/>
          </p:cNvSpPr>
          <p:nvPr>
            <p:ph type="sldNum" sz="quarter" idx="12"/>
          </p:nvPr>
        </p:nvSpPr>
        <p:spPr/>
        <p:txBody>
          <a:bodyPr/>
          <a:lstStyle/>
          <a:p>
            <a:fld id="{15BE9F0C-44BE-47A8-BAD5-DD76DB7C6BC1}" type="slidenum">
              <a:rPr lang="es-GT" smtClean="0"/>
              <a:t>‹Nº›</a:t>
            </a:fld>
            <a:endParaRPr lang="es-GT"/>
          </a:p>
        </p:txBody>
      </p:sp>
    </p:spTree>
    <p:extLst>
      <p:ext uri="{BB962C8B-B14F-4D97-AF65-F5344CB8AC3E}">
        <p14:creationId xmlns:p14="http://schemas.microsoft.com/office/powerpoint/2010/main" val="13696142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ACF948-1DA6-45B0-8038-66060AB9E038}"/>
              </a:ext>
            </a:extLst>
          </p:cNvPr>
          <p:cNvSpPr>
            <a:spLocks noGrp="1"/>
          </p:cNvSpPr>
          <p:nvPr>
            <p:ph type="title"/>
          </p:nvPr>
        </p:nvSpPr>
        <p:spPr/>
        <p:txBody>
          <a:bodyPr/>
          <a:lstStyle/>
          <a:p>
            <a:r>
              <a:rPr lang="es-ES"/>
              <a:t>Haga clic para modificar el estilo de título del patrón</a:t>
            </a:r>
            <a:endParaRPr lang="es-GT"/>
          </a:p>
        </p:txBody>
      </p:sp>
      <p:sp>
        <p:nvSpPr>
          <p:cNvPr id="3" name="Marcador de texto vertical 2">
            <a:extLst>
              <a:ext uri="{FF2B5EF4-FFF2-40B4-BE49-F238E27FC236}">
                <a16:creationId xmlns:a16="http://schemas.microsoft.com/office/drawing/2014/main" id="{9860F08C-8BB1-4AF9-8BDE-8A45A3BEAC59}"/>
              </a:ext>
            </a:extLst>
          </p:cNvPr>
          <p:cNvSpPr>
            <a:spLocks noGrp="1"/>
          </p:cNvSpPr>
          <p:nvPr>
            <p:ph type="body" orient="vert" idx="1"/>
          </p:nvPr>
        </p:nvSpPr>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GT"/>
          </a:p>
        </p:txBody>
      </p:sp>
      <p:sp>
        <p:nvSpPr>
          <p:cNvPr id="4" name="Marcador de fecha 3">
            <a:extLst>
              <a:ext uri="{FF2B5EF4-FFF2-40B4-BE49-F238E27FC236}">
                <a16:creationId xmlns:a16="http://schemas.microsoft.com/office/drawing/2014/main" id="{8227A1C6-64D2-43F8-BE99-A76D6439D045}"/>
              </a:ext>
            </a:extLst>
          </p:cNvPr>
          <p:cNvSpPr>
            <a:spLocks noGrp="1"/>
          </p:cNvSpPr>
          <p:nvPr>
            <p:ph type="dt" sz="half" idx="10"/>
          </p:nvPr>
        </p:nvSpPr>
        <p:spPr/>
        <p:txBody>
          <a:bodyPr/>
          <a:lstStyle/>
          <a:p>
            <a:fld id="{0CAB37F9-3BC7-41B3-812B-BED9D1FACC0D}" type="datetimeFigureOut">
              <a:rPr lang="es-GT" smtClean="0"/>
              <a:t>28/10/2025</a:t>
            </a:fld>
            <a:endParaRPr lang="es-GT"/>
          </a:p>
        </p:txBody>
      </p:sp>
      <p:sp>
        <p:nvSpPr>
          <p:cNvPr id="5" name="Marcador de pie de página 4">
            <a:extLst>
              <a:ext uri="{FF2B5EF4-FFF2-40B4-BE49-F238E27FC236}">
                <a16:creationId xmlns:a16="http://schemas.microsoft.com/office/drawing/2014/main" id="{D562E594-9B00-4A12-B531-77B70F065D42}"/>
              </a:ext>
            </a:extLst>
          </p:cNvPr>
          <p:cNvSpPr>
            <a:spLocks noGrp="1"/>
          </p:cNvSpPr>
          <p:nvPr>
            <p:ph type="ftr" sz="quarter" idx="11"/>
          </p:nvPr>
        </p:nvSpPr>
        <p:spPr/>
        <p:txBody>
          <a:bodyPr/>
          <a:lstStyle/>
          <a:p>
            <a:endParaRPr lang="es-GT"/>
          </a:p>
        </p:txBody>
      </p:sp>
      <p:sp>
        <p:nvSpPr>
          <p:cNvPr id="6" name="Marcador de número de diapositiva 5">
            <a:extLst>
              <a:ext uri="{FF2B5EF4-FFF2-40B4-BE49-F238E27FC236}">
                <a16:creationId xmlns:a16="http://schemas.microsoft.com/office/drawing/2014/main" id="{ACE48A4A-E203-42D8-9E51-1BD941BACED2}"/>
              </a:ext>
            </a:extLst>
          </p:cNvPr>
          <p:cNvSpPr>
            <a:spLocks noGrp="1"/>
          </p:cNvSpPr>
          <p:nvPr>
            <p:ph type="sldNum" sz="quarter" idx="12"/>
          </p:nvPr>
        </p:nvSpPr>
        <p:spPr/>
        <p:txBody>
          <a:bodyPr/>
          <a:lstStyle/>
          <a:p>
            <a:fld id="{15BE9F0C-44BE-47A8-BAD5-DD76DB7C6BC1}" type="slidenum">
              <a:rPr lang="es-GT" smtClean="0"/>
              <a:t>‹Nº›</a:t>
            </a:fld>
            <a:endParaRPr lang="es-GT"/>
          </a:p>
        </p:txBody>
      </p:sp>
    </p:spTree>
    <p:extLst>
      <p:ext uri="{BB962C8B-B14F-4D97-AF65-F5344CB8AC3E}">
        <p14:creationId xmlns:p14="http://schemas.microsoft.com/office/powerpoint/2010/main" val="1988921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E205D436-D2DB-491B-9FAB-7CA56AD7BE19}"/>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GT"/>
          </a:p>
        </p:txBody>
      </p:sp>
      <p:sp>
        <p:nvSpPr>
          <p:cNvPr id="3" name="Marcador de texto vertical 2">
            <a:extLst>
              <a:ext uri="{FF2B5EF4-FFF2-40B4-BE49-F238E27FC236}">
                <a16:creationId xmlns:a16="http://schemas.microsoft.com/office/drawing/2014/main" id="{944F0C87-E191-4C78-A69A-92D642998B5D}"/>
              </a:ext>
            </a:extLst>
          </p:cNvPr>
          <p:cNvSpPr>
            <a:spLocks noGrp="1"/>
          </p:cNvSpPr>
          <p:nvPr>
            <p:ph type="body" orient="vert" idx="1"/>
          </p:nvPr>
        </p:nvSpPr>
        <p:spPr>
          <a:xfrm>
            <a:off x="838200" y="365125"/>
            <a:ext cx="7734300" cy="5811838"/>
          </a:xfrm>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GT"/>
          </a:p>
        </p:txBody>
      </p:sp>
      <p:sp>
        <p:nvSpPr>
          <p:cNvPr id="4" name="Marcador de fecha 3">
            <a:extLst>
              <a:ext uri="{FF2B5EF4-FFF2-40B4-BE49-F238E27FC236}">
                <a16:creationId xmlns:a16="http://schemas.microsoft.com/office/drawing/2014/main" id="{B4D5EA36-AD84-4514-9D7D-E22D02CED5A1}"/>
              </a:ext>
            </a:extLst>
          </p:cNvPr>
          <p:cNvSpPr>
            <a:spLocks noGrp="1"/>
          </p:cNvSpPr>
          <p:nvPr>
            <p:ph type="dt" sz="half" idx="10"/>
          </p:nvPr>
        </p:nvSpPr>
        <p:spPr/>
        <p:txBody>
          <a:bodyPr/>
          <a:lstStyle/>
          <a:p>
            <a:fld id="{0CAB37F9-3BC7-41B3-812B-BED9D1FACC0D}" type="datetimeFigureOut">
              <a:rPr lang="es-GT" smtClean="0"/>
              <a:t>28/10/2025</a:t>
            </a:fld>
            <a:endParaRPr lang="es-GT"/>
          </a:p>
        </p:txBody>
      </p:sp>
      <p:sp>
        <p:nvSpPr>
          <p:cNvPr id="5" name="Marcador de pie de página 4">
            <a:extLst>
              <a:ext uri="{FF2B5EF4-FFF2-40B4-BE49-F238E27FC236}">
                <a16:creationId xmlns:a16="http://schemas.microsoft.com/office/drawing/2014/main" id="{7471363D-78A0-4980-814E-A9225899EF57}"/>
              </a:ext>
            </a:extLst>
          </p:cNvPr>
          <p:cNvSpPr>
            <a:spLocks noGrp="1"/>
          </p:cNvSpPr>
          <p:nvPr>
            <p:ph type="ftr" sz="quarter" idx="11"/>
          </p:nvPr>
        </p:nvSpPr>
        <p:spPr/>
        <p:txBody>
          <a:bodyPr/>
          <a:lstStyle/>
          <a:p>
            <a:endParaRPr lang="es-GT"/>
          </a:p>
        </p:txBody>
      </p:sp>
      <p:sp>
        <p:nvSpPr>
          <p:cNvPr id="6" name="Marcador de número de diapositiva 5">
            <a:extLst>
              <a:ext uri="{FF2B5EF4-FFF2-40B4-BE49-F238E27FC236}">
                <a16:creationId xmlns:a16="http://schemas.microsoft.com/office/drawing/2014/main" id="{89943925-2F7A-4378-B2EE-046042E0138B}"/>
              </a:ext>
            </a:extLst>
          </p:cNvPr>
          <p:cNvSpPr>
            <a:spLocks noGrp="1"/>
          </p:cNvSpPr>
          <p:nvPr>
            <p:ph type="sldNum" sz="quarter" idx="12"/>
          </p:nvPr>
        </p:nvSpPr>
        <p:spPr/>
        <p:txBody>
          <a:bodyPr/>
          <a:lstStyle/>
          <a:p>
            <a:fld id="{15BE9F0C-44BE-47A8-BAD5-DD76DB7C6BC1}" type="slidenum">
              <a:rPr lang="es-GT" smtClean="0"/>
              <a:t>‹Nº›</a:t>
            </a:fld>
            <a:endParaRPr lang="es-GT"/>
          </a:p>
        </p:txBody>
      </p:sp>
    </p:spTree>
    <p:extLst>
      <p:ext uri="{BB962C8B-B14F-4D97-AF65-F5344CB8AC3E}">
        <p14:creationId xmlns:p14="http://schemas.microsoft.com/office/powerpoint/2010/main" val="38224836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E021484-3C3B-400F-8225-6F367A732DE6}"/>
              </a:ext>
            </a:extLst>
          </p:cNvPr>
          <p:cNvSpPr>
            <a:spLocks noGrp="1"/>
          </p:cNvSpPr>
          <p:nvPr>
            <p:ph type="title"/>
          </p:nvPr>
        </p:nvSpPr>
        <p:spPr/>
        <p:txBody>
          <a:bodyPr/>
          <a:lstStyle/>
          <a:p>
            <a:r>
              <a:rPr lang="es-ES"/>
              <a:t>Haga clic para modificar el estilo de título del patrón</a:t>
            </a:r>
            <a:endParaRPr lang="es-GT"/>
          </a:p>
        </p:txBody>
      </p:sp>
      <p:sp>
        <p:nvSpPr>
          <p:cNvPr id="3" name="Marcador de contenido 2">
            <a:extLst>
              <a:ext uri="{FF2B5EF4-FFF2-40B4-BE49-F238E27FC236}">
                <a16:creationId xmlns:a16="http://schemas.microsoft.com/office/drawing/2014/main" id="{52707256-3DC0-42A4-B3F0-322E2D072B35}"/>
              </a:ext>
            </a:extLst>
          </p:cNvPr>
          <p:cNvSpPr>
            <a:spLocks noGrp="1"/>
          </p:cNvSpPr>
          <p:nvPr>
            <p:ph idx="1"/>
          </p:nvPr>
        </p:nvSpPr>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GT"/>
          </a:p>
        </p:txBody>
      </p:sp>
      <p:sp>
        <p:nvSpPr>
          <p:cNvPr id="4" name="Marcador de fecha 3">
            <a:extLst>
              <a:ext uri="{FF2B5EF4-FFF2-40B4-BE49-F238E27FC236}">
                <a16:creationId xmlns:a16="http://schemas.microsoft.com/office/drawing/2014/main" id="{60EE05DC-37B7-4865-9B9C-3BC6A82F853F}"/>
              </a:ext>
            </a:extLst>
          </p:cNvPr>
          <p:cNvSpPr>
            <a:spLocks noGrp="1"/>
          </p:cNvSpPr>
          <p:nvPr>
            <p:ph type="dt" sz="half" idx="10"/>
          </p:nvPr>
        </p:nvSpPr>
        <p:spPr/>
        <p:txBody>
          <a:bodyPr/>
          <a:lstStyle/>
          <a:p>
            <a:fld id="{0CAB37F9-3BC7-41B3-812B-BED9D1FACC0D}" type="datetimeFigureOut">
              <a:rPr lang="es-GT" smtClean="0"/>
              <a:t>28/10/2025</a:t>
            </a:fld>
            <a:endParaRPr lang="es-GT"/>
          </a:p>
        </p:txBody>
      </p:sp>
      <p:sp>
        <p:nvSpPr>
          <p:cNvPr id="5" name="Marcador de pie de página 4">
            <a:extLst>
              <a:ext uri="{FF2B5EF4-FFF2-40B4-BE49-F238E27FC236}">
                <a16:creationId xmlns:a16="http://schemas.microsoft.com/office/drawing/2014/main" id="{F4A107EC-F277-413C-9DD1-B0B3A8A39C19}"/>
              </a:ext>
            </a:extLst>
          </p:cNvPr>
          <p:cNvSpPr>
            <a:spLocks noGrp="1"/>
          </p:cNvSpPr>
          <p:nvPr>
            <p:ph type="ftr" sz="quarter" idx="11"/>
          </p:nvPr>
        </p:nvSpPr>
        <p:spPr/>
        <p:txBody>
          <a:bodyPr/>
          <a:lstStyle/>
          <a:p>
            <a:endParaRPr lang="es-GT"/>
          </a:p>
        </p:txBody>
      </p:sp>
      <p:sp>
        <p:nvSpPr>
          <p:cNvPr id="6" name="Marcador de número de diapositiva 5">
            <a:extLst>
              <a:ext uri="{FF2B5EF4-FFF2-40B4-BE49-F238E27FC236}">
                <a16:creationId xmlns:a16="http://schemas.microsoft.com/office/drawing/2014/main" id="{3EA7D181-52F3-406A-BE82-A01FE0DFA9FA}"/>
              </a:ext>
            </a:extLst>
          </p:cNvPr>
          <p:cNvSpPr>
            <a:spLocks noGrp="1"/>
          </p:cNvSpPr>
          <p:nvPr>
            <p:ph type="sldNum" sz="quarter" idx="12"/>
          </p:nvPr>
        </p:nvSpPr>
        <p:spPr/>
        <p:txBody>
          <a:bodyPr/>
          <a:lstStyle/>
          <a:p>
            <a:fld id="{15BE9F0C-44BE-47A8-BAD5-DD76DB7C6BC1}" type="slidenum">
              <a:rPr lang="es-GT" smtClean="0"/>
              <a:t>‹Nº›</a:t>
            </a:fld>
            <a:endParaRPr lang="es-GT"/>
          </a:p>
        </p:txBody>
      </p:sp>
    </p:spTree>
    <p:extLst>
      <p:ext uri="{BB962C8B-B14F-4D97-AF65-F5344CB8AC3E}">
        <p14:creationId xmlns:p14="http://schemas.microsoft.com/office/powerpoint/2010/main" val="21246742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6308BA4-61DB-43D9-A084-02F77170D94C}"/>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GT"/>
          </a:p>
        </p:txBody>
      </p:sp>
      <p:sp>
        <p:nvSpPr>
          <p:cNvPr id="3" name="Marcador de texto 2">
            <a:extLst>
              <a:ext uri="{FF2B5EF4-FFF2-40B4-BE49-F238E27FC236}">
                <a16:creationId xmlns:a16="http://schemas.microsoft.com/office/drawing/2014/main" id="{76108759-C335-45D5-A692-8BC8ED4E40B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los estilos de texto del patrón</a:t>
            </a:r>
          </a:p>
        </p:txBody>
      </p:sp>
      <p:sp>
        <p:nvSpPr>
          <p:cNvPr id="4" name="Marcador de fecha 3">
            <a:extLst>
              <a:ext uri="{FF2B5EF4-FFF2-40B4-BE49-F238E27FC236}">
                <a16:creationId xmlns:a16="http://schemas.microsoft.com/office/drawing/2014/main" id="{AA618CF2-7E0F-4075-9A60-5CD1A5AFA30A}"/>
              </a:ext>
            </a:extLst>
          </p:cNvPr>
          <p:cNvSpPr>
            <a:spLocks noGrp="1"/>
          </p:cNvSpPr>
          <p:nvPr>
            <p:ph type="dt" sz="half" idx="10"/>
          </p:nvPr>
        </p:nvSpPr>
        <p:spPr/>
        <p:txBody>
          <a:bodyPr/>
          <a:lstStyle/>
          <a:p>
            <a:fld id="{0CAB37F9-3BC7-41B3-812B-BED9D1FACC0D}" type="datetimeFigureOut">
              <a:rPr lang="es-GT" smtClean="0"/>
              <a:t>28/10/2025</a:t>
            </a:fld>
            <a:endParaRPr lang="es-GT"/>
          </a:p>
        </p:txBody>
      </p:sp>
      <p:sp>
        <p:nvSpPr>
          <p:cNvPr id="5" name="Marcador de pie de página 4">
            <a:extLst>
              <a:ext uri="{FF2B5EF4-FFF2-40B4-BE49-F238E27FC236}">
                <a16:creationId xmlns:a16="http://schemas.microsoft.com/office/drawing/2014/main" id="{E836D3EC-CA55-45C7-9401-86849821C38E}"/>
              </a:ext>
            </a:extLst>
          </p:cNvPr>
          <p:cNvSpPr>
            <a:spLocks noGrp="1"/>
          </p:cNvSpPr>
          <p:nvPr>
            <p:ph type="ftr" sz="quarter" idx="11"/>
          </p:nvPr>
        </p:nvSpPr>
        <p:spPr/>
        <p:txBody>
          <a:bodyPr/>
          <a:lstStyle/>
          <a:p>
            <a:endParaRPr lang="es-GT"/>
          </a:p>
        </p:txBody>
      </p:sp>
      <p:sp>
        <p:nvSpPr>
          <p:cNvPr id="6" name="Marcador de número de diapositiva 5">
            <a:extLst>
              <a:ext uri="{FF2B5EF4-FFF2-40B4-BE49-F238E27FC236}">
                <a16:creationId xmlns:a16="http://schemas.microsoft.com/office/drawing/2014/main" id="{3B9105B4-ED3D-47D1-BF24-C887CB10E511}"/>
              </a:ext>
            </a:extLst>
          </p:cNvPr>
          <p:cNvSpPr>
            <a:spLocks noGrp="1"/>
          </p:cNvSpPr>
          <p:nvPr>
            <p:ph type="sldNum" sz="quarter" idx="12"/>
          </p:nvPr>
        </p:nvSpPr>
        <p:spPr/>
        <p:txBody>
          <a:bodyPr/>
          <a:lstStyle/>
          <a:p>
            <a:fld id="{15BE9F0C-44BE-47A8-BAD5-DD76DB7C6BC1}" type="slidenum">
              <a:rPr lang="es-GT" smtClean="0"/>
              <a:t>‹Nº›</a:t>
            </a:fld>
            <a:endParaRPr lang="es-GT"/>
          </a:p>
        </p:txBody>
      </p:sp>
    </p:spTree>
    <p:extLst>
      <p:ext uri="{BB962C8B-B14F-4D97-AF65-F5344CB8AC3E}">
        <p14:creationId xmlns:p14="http://schemas.microsoft.com/office/powerpoint/2010/main" val="20138938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7F7776B-2F4C-41AD-A835-41AFAE7DF640}"/>
              </a:ext>
            </a:extLst>
          </p:cNvPr>
          <p:cNvSpPr>
            <a:spLocks noGrp="1"/>
          </p:cNvSpPr>
          <p:nvPr>
            <p:ph type="title"/>
          </p:nvPr>
        </p:nvSpPr>
        <p:spPr/>
        <p:txBody>
          <a:bodyPr/>
          <a:lstStyle/>
          <a:p>
            <a:r>
              <a:rPr lang="es-ES"/>
              <a:t>Haga clic para modificar el estilo de título del patrón</a:t>
            </a:r>
            <a:endParaRPr lang="es-GT"/>
          </a:p>
        </p:txBody>
      </p:sp>
      <p:sp>
        <p:nvSpPr>
          <p:cNvPr id="3" name="Marcador de contenido 2">
            <a:extLst>
              <a:ext uri="{FF2B5EF4-FFF2-40B4-BE49-F238E27FC236}">
                <a16:creationId xmlns:a16="http://schemas.microsoft.com/office/drawing/2014/main" id="{5D562776-BE8B-47EC-8E34-74955774440E}"/>
              </a:ext>
            </a:extLst>
          </p:cNvPr>
          <p:cNvSpPr>
            <a:spLocks noGrp="1"/>
          </p:cNvSpPr>
          <p:nvPr>
            <p:ph sz="half" idx="1"/>
          </p:nvPr>
        </p:nvSpPr>
        <p:spPr>
          <a:xfrm>
            <a:off x="838200" y="1825625"/>
            <a:ext cx="5181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GT"/>
          </a:p>
        </p:txBody>
      </p:sp>
      <p:sp>
        <p:nvSpPr>
          <p:cNvPr id="4" name="Marcador de contenido 3">
            <a:extLst>
              <a:ext uri="{FF2B5EF4-FFF2-40B4-BE49-F238E27FC236}">
                <a16:creationId xmlns:a16="http://schemas.microsoft.com/office/drawing/2014/main" id="{40E2F695-3A8F-4F98-8417-25DBB88C84E6}"/>
              </a:ext>
            </a:extLst>
          </p:cNvPr>
          <p:cNvSpPr>
            <a:spLocks noGrp="1"/>
          </p:cNvSpPr>
          <p:nvPr>
            <p:ph sz="half" idx="2"/>
          </p:nvPr>
        </p:nvSpPr>
        <p:spPr>
          <a:xfrm>
            <a:off x="6172200" y="1825625"/>
            <a:ext cx="5181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GT"/>
          </a:p>
        </p:txBody>
      </p:sp>
      <p:sp>
        <p:nvSpPr>
          <p:cNvPr id="5" name="Marcador de fecha 4">
            <a:extLst>
              <a:ext uri="{FF2B5EF4-FFF2-40B4-BE49-F238E27FC236}">
                <a16:creationId xmlns:a16="http://schemas.microsoft.com/office/drawing/2014/main" id="{D93FB814-505A-46AD-B1DA-522B43300E38}"/>
              </a:ext>
            </a:extLst>
          </p:cNvPr>
          <p:cNvSpPr>
            <a:spLocks noGrp="1"/>
          </p:cNvSpPr>
          <p:nvPr>
            <p:ph type="dt" sz="half" idx="10"/>
          </p:nvPr>
        </p:nvSpPr>
        <p:spPr/>
        <p:txBody>
          <a:bodyPr/>
          <a:lstStyle/>
          <a:p>
            <a:fld id="{0CAB37F9-3BC7-41B3-812B-BED9D1FACC0D}" type="datetimeFigureOut">
              <a:rPr lang="es-GT" smtClean="0"/>
              <a:t>28/10/2025</a:t>
            </a:fld>
            <a:endParaRPr lang="es-GT"/>
          </a:p>
        </p:txBody>
      </p:sp>
      <p:sp>
        <p:nvSpPr>
          <p:cNvPr id="6" name="Marcador de pie de página 5">
            <a:extLst>
              <a:ext uri="{FF2B5EF4-FFF2-40B4-BE49-F238E27FC236}">
                <a16:creationId xmlns:a16="http://schemas.microsoft.com/office/drawing/2014/main" id="{D77D03CE-3AAC-4D31-A8F5-E1A30936DB1C}"/>
              </a:ext>
            </a:extLst>
          </p:cNvPr>
          <p:cNvSpPr>
            <a:spLocks noGrp="1"/>
          </p:cNvSpPr>
          <p:nvPr>
            <p:ph type="ftr" sz="quarter" idx="11"/>
          </p:nvPr>
        </p:nvSpPr>
        <p:spPr/>
        <p:txBody>
          <a:bodyPr/>
          <a:lstStyle/>
          <a:p>
            <a:endParaRPr lang="es-GT"/>
          </a:p>
        </p:txBody>
      </p:sp>
      <p:sp>
        <p:nvSpPr>
          <p:cNvPr id="7" name="Marcador de número de diapositiva 6">
            <a:extLst>
              <a:ext uri="{FF2B5EF4-FFF2-40B4-BE49-F238E27FC236}">
                <a16:creationId xmlns:a16="http://schemas.microsoft.com/office/drawing/2014/main" id="{57B982C7-F16A-4CD8-8415-D023B2190CB2}"/>
              </a:ext>
            </a:extLst>
          </p:cNvPr>
          <p:cNvSpPr>
            <a:spLocks noGrp="1"/>
          </p:cNvSpPr>
          <p:nvPr>
            <p:ph type="sldNum" sz="quarter" idx="12"/>
          </p:nvPr>
        </p:nvSpPr>
        <p:spPr/>
        <p:txBody>
          <a:bodyPr/>
          <a:lstStyle/>
          <a:p>
            <a:fld id="{15BE9F0C-44BE-47A8-BAD5-DD76DB7C6BC1}" type="slidenum">
              <a:rPr lang="es-GT" smtClean="0"/>
              <a:t>‹Nº›</a:t>
            </a:fld>
            <a:endParaRPr lang="es-GT"/>
          </a:p>
        </p:txBody>
      </p:sp>
    </p:spTree>
    <p:extLst>
      <p:ext uri="{BB962C8B-B14F-4D97-AF65-F5344CB8AC3E}">
        <p14:creationId xmlns:p14="http://schemas.microsoft.com/office/powerpoint/2010/main" val="16711735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0652367-6CEF-40A9-AD63-D98E3723C9E1}"/>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GT"/>
          </a:p>
        </p:txBody>
      </p:sp>
      <p:sp>
        <p:nvSpPr>
          <p:cNvPr id="3" name="Marcador de texto 2">
            <a:extLst>
              <a:ext uri="{FF2B5EF4-FFF2-40B4-BE49-F238E27FC236}">
                <a16:creationId xmlns:a16="http://schemas.microsoft.com/office/drawing/2014/main" id="{5D00743A-F09D-4A82-A342-1D7119CC699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4" name="Marcador de contenido 3">
            <a:extLst>
              <a:ext uri="{FF2B5EF4-FFF2-40B4-BE49-F238E27FC236}">
                <a16:creationId xmlns:a16="http://schemas.microsoft.com/office/drawing/2014/main" id="{199C2B4F-90DB-4ED3-99FD-18D864D4BAB2}"/>
              </a:ext>
            </a:extLst>
          </p:cNvPr>
          <p:cNvSpPr>
            <a:spLocks noGrp="1"/>
          </p:cNvSpPr>
          <p:nvPr>
            <p:ph sz="half" idx="2"/>
          </p:nvPr>
        </p:nvSpPr>
        <p:spPr>
          <a:xfrm>
            <a:off x="839788" y="2505075"/>
            <a:ext cx="5157787"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GT"/>
          </a:p>
        </p:txBody>
      </p:sp>
      <p:sp>
        <p:nvSpPr>
          <p:cNvPr id="5" name="Marcador de texto 4">
            <a:extLst>
              <a:ext uri="{FF2B5EF4-FFF2-40B4-BE49-F238E27FC236}">
                <a16:creationId xmlns:a16="http://schemas.microsoft.com/office/drawing/2014/main" id="{1779B442-7A37-4600-BD3D-0C669C166F9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6" name="Marcador de contenido 5">
            <a:extLst>
              <a:ext uri="{FF2B5EF4-FFF2-40B4-BE49-F238E27FC236}">
                <a16:creationId xmlns:a16="http://schemas.microsoft.com/office/drawing/2014/main" id="{C817B132-343A-4145-83BF-865DEDB24F44}"/>
              </a:ext>
            </a:extLst>
          </p:cNvPr>
          <p:cNvSpPr>
            <a:spLocks noGrp="1"/>
          </p:cNvSpPr>
          <p:nvPr>
            <p:ph sz="quarter" idx="4"/>
          </p:nvPr>
        </p:nvSpPr>
        <p:spPr>
          <a:xfrm>
            <a:off x="6172200" y="2505075"/>
            <a:ext cx="5183188"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GT"/>
          </a:p>
        </p:txBody>
      </p:sp>
      <p:sp>
        <p:nvSpPr>
          <p:cNvPr id="7" name="Marcador de fecha 6">
            <a:extLst>
              <a:ext uri="{FF2B5EF4-FFF2-40B4-BE49-F238E27FC236}">
                <a16:creationId xmlns:a16="http://schemas.microsoft.com/office/drawing/2014/main" id="{6371914B-634F-4E96-91C6-64D61716A8E7}"/>
              </a:ext>
            </a:extLst>
          </p:cNvPr>
          <p:cNvSpPr>
            <a:spLocks noGrp="1"/>
          </p:cNvSpPr>
          <p:nvPr>
            <p:ph type="dt" sz="half" idx="10"/>
          </p:nvPr>
        </p:nvSpPr>
        <p:spPr/>
        <p:txBody>
          <a:bodyPr/>
          <a:lstStyle/>
          <a:p>
            <a:fld id="{0CAB37F9-3BC7-41B3-812B-BED9D1FACC0D}" type="datetimeFigureOut">
              <a:rPr lang="es-GT" smtClean="0"/>
              <a:t>28/10/2025</a:t>
            </a:fld>
            <a:endParaRPr lang="es-GT"/>
          </a:p>
        </p:txBody>
      </p:sp>
      <p:sp>
        <p:nvSpPr>
          <p:cNvPr id="8" name="Marcador de pie de página 7">
            <a:extLst>
              <a:ext uri="{FF2B5EF4-FFF2-40B4-BE49-F238E27FC236}">
                <a16:creationId xmlns:a16="http://schemas.microsoft.com/office/drawing/2014/main" id="{ED84E934-EABE-4E8B-A93B-593966EA2095}"/>
              </a:ext>
            </a:extLst>
          </p:cNvPr>
          <p:cNvSpPr>
            <a:spLocks noGrp="1"/>
          </p:cNvSpPr>
          <p:nvPr>
            <p:ph type="ftr" sz="quarter" idx="11"/>
          </p:nvPr>
        </p:nvSpPr>
        <p:spPr/>
        <p:txBody>
          <a:bodyPr/>
          <a:lstStyle/>
          <a:p>
            <a:endParaRPr lang="es-GT"/>
          </a:p>
        </p:txBody>
      </p:sp>
      <p:sp>
        <p:nvSpPr>
          <p:cNvPr id="9" name="Marcador de número de diapositiva 8">
            <a:extLst>
              <a:ext uri="{FF2B5EF4-FFF2-40B4-BE49-F238E27FC236}">
                <a16:creationId xmlns:a16="http://schemas.microsoft.com/office/drawing/2014/main" id="{759DDDB0-BACA-4BB1-B6CB-A4C6825D103B}"/>
              </a:ext>
            </a:extLst>
          </p:cNvPr>
          <p:cNvSpPr>
            <a:spLocks noGrp="1"/>
          </p:cNvSpPr>
          <p:nvPr>
            <p:ph type="sldNum" sz="quarter" idx="12"/>
          </p:nvPr>
        </p:nvSpPr>
        <p:spPr/>
        <p:txBody>
          <a:bodyPr/>
          <a:lstStyle/>
          <a:p>
            <a:fld id="{15BE9F0C-44BE-47A8-BAD5-DD76DB7C6BC1}" type="slidenum">
              <a:rPr lang="es-GT" smtClean="0"/>
              <a:t>‹Nº›</a:t>
            </a:fld>
            <a:endParaRPr lang="es-GT"/>
          </a:p>
        </p:txBody>
      </p:sp>
    </p:spTree>
    <p:extLst>
      <p:ext uri="{BB962C8B-B14F-4D97-AF65-F5344CB8AC3E}">
        <p14:creationId xmlns:p14="http://schemas.microsoft.com/office/powerpoint/2010/main" val="26463317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552B561-3E78-4050-A707-52E92BBBFD8A}"/>
              </a:ext>
            </a:extLst>
          </p:cNvPr>
          <p:cNvSpPr>
            <a:spLocks noGrp="1"/>
          </p:cNvSpPr>
          <p:nvPr>
            <p:ph type="title"/>
          </p:nvPr>
        </p:nvSpPr>
        <p:spPr/>
        <p:txBody>
          <a:bodyPr/>
          <a:lstStyle/>
          <a:p>
            <a:r>
              <a:rPr lang="es-ES"/>
              <a:t>Haga clic para modificar el estilo de título del patrón</a:t>
            </a:r>
            <a:endParaRPr lang="es-GT"/>
          </a:p>
        </p:txBody>
      </p:sp>
      <p:sp>
        <p:nvSpPr>
          <p:cNvPr id="3" name="Marcador de fecha 2">
            <a:extLst>
              <a:ext uri="{FF2B5EF4-FFF2-40B4-BE49-F238E27FC236}">
                <a16:creationId xmlns:a16="http://schemas.microsoft.com/office/drawing/2014/main" id="{0C8D6AD2-EDDF-435D-92BB-E584691D1A35}"/>
              </a:ext>
            </a:extLst>
          </p:cNvPr>
          <p:cNvSpPr>
            <a:spLocks noGrp="1"/>
          </p:cNvSpPr>
          <p:nvPr>
            <p:ph type="dt" sz="half" idx="10"/>
          </p:nvPr>
        </p:nvSpPr>
        <p:spPr/>
        <p:txBody>
          <a:bodyPr/>
          <a:lstStyle/>
          <a:p>
            <a:fld id="{0CAB37F9-3BC7-41B3-812B-BED9D1FACC0D}" type="datetimeFigureOut">
              <a:rPr lang="es-GT" smtClean="0"/>
              <a:t>28/10/2025</a:t>
            </a:fld>
            <a:endParaRPr lang="es-GT"/>
          </a:p>
        </p:txBody>
      </p:sp>
      <p:sp>
        <p:nvSpPr>
          <p:cNvPr id="4" name="Marcador de pie de página 3">
            <a:extLst>
              <a:ext uri="{FF2B5EF4-FFF2-40B4-BE49-F238E27FC236}">
                <a16:creationId xmlns:a16="http://schemas.microsoft.com/office/drawing/2014/main" id="{12BA7548-CAD7-4D9A-97B3-C94D13829995}"/>
              </a:ext>
            </a:extLst>
          </p:cNvPr>
          <p:cNvSpPr>
            <a:spLocks noGrp="1"/>
          </p:cNvSpPr>
          <p:nvPr>
            <p:ph type="ftr" sz="quarter" idx="11"/>
          </p:nvPr>
        </p:nvSpPr>
        <p:spPr/>
        <p:txBody>
          <a:bodyPr/>
          <a:lstStyle/>
          <a:p>
            <a:endParaRPr lang="es-GT"/>
          </a:p>
        </p:txBody>
      </p:sp>
      <p:sp>
        <p:nvSpPr>
          <p:cNvPr id="5" name="Marcador de número de diapositiva 4">
            <a:extLst>
              <a:ext uri="{FF2B5EF4-FFF2-40B4-BE49-F238E27FC236}">
                <a16:creationId xmlns:a16="http://schemas.microsoft.com/office/drawing/2014/main" id="{F7C7260A-3A0B-45AF-9F6E-5AA80F068010}"/>
              </a:ext>
            </a:extLst>
          </p:cNvPr>
          <p:cNvSpPr>
            <a:spLocks noGrp="1"/>
          </p:cNvSpPr>
          <p:nvPr>
            <p:ph type="sldNum" sz="quarter" idx="12"/>
          </p:nvPr>
        </p:nvSpPr>
        <p:spPr/>
        <p:txBody>
          <a:bodyPr/>
          <a:lstStyle/>
          <a:p>
            <a:fld id="{15BE9F0C-44BE-47A8-BAD5-DD76DB7C6BC1}" type="slidenum">
              <a:rPr lang="es-GT" smtClean="0"/>
              <a:t>‹Nº›</a:t>
            </a:fld>
            <a:endParaRPr lang="es-GT"/>
          </a:p>
        </p:txBody>
      </p:sp>
    </p:spTree>
    <p:extLst>
      <p:ext uri="{BB962C8B-B14F-4D97-AF65-F5344CB8AC3E}">
        <p14:creationId xmlns:p14="http://schemas.microsoft.com/office/powerpoint/2010/main" val="2685105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C49FC7E0-2F0C-47C9-B4E5-17B84E6F6A89}"/>
              </a:ext>
            </a:extLst>
          </p:cNvPr>
          <p:cNvSpPr>
            <a:spLocks noGrp="1"/>
          </p:cNvSpPr>
          <p:nvPr>
            <p:ph type="dt" sz="half" idx="10"/>
          </p:nvPr>
        </p:nvSpPr>
        <p:spPr/>
        <p:txBody>
          <a:bodyPr/>
          <a:lstStyle/>
          <a:p>
            <a:fld id="{0CAB37F9-3BC7-41B3-812B-BED9D1FACC0D}" type="datetimeFigureOut">
              <a:rPr lang="es-GT" smtClean="0"/>
              <a:t>28/10/2025</a:t>
            </a:fld>
            <a:endParaRPr lang="es-GT"/>
          </a:p>
        </p:txBody>
      </p:sp>
      <p:sp>
        <p:nvSpPr>
          <p:cNvPr id="3" name="Marcador de pie de página 2">
            <a:extLst>
              <a:ext uri="{FF2B5EF4-FFF2-40B4-BE49-F238E27FC236}">
                <a16:creationId xmlns:a16="http://schemas.microsoft.com/office/drawing/2014/main" id="{9DE6C2A2-8B93-4A9E-80E1-74E369DC4872}"/>
              </a:ext>
            </a:extLst>
          </p:cNvPr>
          <p:cNvSpPr>
            <a:spLocks noGrp="1"/>
          </p:cNvSpPr>
          <p:nvPr>
            <p:ph type="ftr" sz="quarter" idx="11"/>
          </p:nvPr>
        </p:nvSpPr>
        <p:spPr/>
        <p:txBody>
          <a:bodyPr/>
          <a:lstStyle/>
          <a:p>
            <a:endParaRPr lang="es-GT"/>
          </a:p>
        </p:txBody>
      </p:sp>
      <p:sp>
        <p:nvSpPr>
          <p:cNvPr id="4" name="Marcador de número de diapositiva 3">
            <a:extLst>
              <a:ext uri="{FF2B5EF4-FFF2-40B4-BE49-F238E27FC236}">
                <a16:creationId xmlns:a16="http://schemas.microsoft.com/office/drawing/2014/main" id="{0EFA0141-8239-4DEE-9BAC-3215B40BD02B}"/>
              </a:ext>
            </a:extLst>
          </p:cNvPr>
          <p:cNvSpPr>
            <a:spLocks noGrp="1"/>
          </p:cNvSpPr>
          <p:nvPr>
            <p:ph type="sldNum" sz="quarter" idx="12"/>
          </p:nvPr>
        </p:nvSpPr>
        <p:spPr/>
        <p:txBody>
          <a:bodyPr/>
          <a:lstStyle/>
          <a:p>
            <a:fld id="{15BE9F0C-44BE-47A8-BAD5-DD76DB7C6BC1}" type="slidenum">
              <a:rPr lang="es-GT" smtClean="0"/>
              <a:t>‹Nº›</a:t>
            </a:fld>
            <a:endParaRPr lang="es-GT"/>
          </a:p>
        </p:txBody>
      </p:sp>
    </p:spTree>
    <p:extLst>
      <p:ext uri="{BB962C8B-B14F-4D97-AF65-F5344CB8AC3E}">
        <p14:creationId xmlns:p14="http://schemas.microsoft.com/office/powerpoint/2010/main" val="24393404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A94607A-7CC9-4B33-AE18-E847BCA80A23}"/>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GT"/>
          </a:p>
        </p:txBody>
      </p:sp>
      <p:sp>
        <p:nvSpPr>
          <p:cNvPr id="3" name="Marcador de contenido 2">
            <a:extLst>
              <a:ext uri="{FF2B5EF4-FFF2-40B4-BE49-F238E27FC236}">
                <a16:creationId xmlns:a16="http://schemas.microsoft.com/office/drawing/2014/main" id="{E6C99903-17E1-42DB-931B-5AEDDB4F046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GT"/>
          </a:p>
        </p:txBody>
      </p:sp>
      <p:sp>
        <p:nvSpPr>
          <p:cNvPr id="4" name="Marcador de texto 3">
            <a:extLst>
              <a:ext uri="{FF2B5EF4-FFF2-40B4-BE49-F238E27FC236}">
                <a16:creationId xmlns:a16="http://schemas.microsoft.com/office/drawing/2014/main" id="{FB7EAF0E-C85A-44BE-BF21-C22286643C8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Marcador de fecha 4">
            <a:extLst>
              <a:ext uri="{FF2B5EF4-FFF2-40B4-BE49-F238E27FC236}">
                <a16:creationId xmlns:a16="http://schemas.microsoft.com/office/drawing/2014/main" id="{F4F22989-9EF0-4949-85D0-EE9ED7D132C6}"/>
              </a:ext>
            </a:extLst>
          </p:cNvPr>
          <p:cNvSpPr>
            <a:spLocks noGrp="1"/>
          </p:cNvSpPr>
          <p:nvPr>
            <p:ph type="dt" sz="half" idx="10"/>
          </p:nvPr>
        </p:nvSpPr>
        <p:spPr/>
        <p:txBody>
          <a:bodyPr/>
          <a:lstStyle/>
          <a:p>
            <a:fld id="{0CAB37F9-3BC7-41B3-812B-BED9D1FACC0D}" type="datetimeFigureOut">
              <a:rPr lang="es-GT" smtClean="0"/>
              <a:t>28/10/2025</a:t>
            </a:fld>
            <a:endParaRPr lang="es-GT"/>
          </a:p>
        </p:txBody>
      </p:sp>
      <p:sp>
        <p:nvSpPr>
          <p:cNvPr id="6" name="Marcador de pie de página 5">
            <a:extLst>
              <a:ext uri="{FF2B5EF4-FFF2-40B4-BE49-F238E27FC236}">
                <a16:creationId xmlns:a16="http://schemas.microsoft.com/office/drawing/2014/main" id="{692A79AF-6A37-4961-AECE-462AAF95B365}"/>
              </a:ext>
            </a:extLst>
          </p:cNvPr>
          <p:cNvSpPr>
            <a:spLocks noGrp="1"/>
          </p:cNvSpPr>
          <p:nvPr>
            <p:ph type="ftr" sz="quarter" idx="11"/>
          </p:nvPr>
        </p:nvSpPr>
        <p:spPr/>
        <p:txBody>
          <a:bodyPr/>
          <a:lstStyle/>
          <a:p>
            <a:endParaRPr lang="es-GT"/>
          </a:p>
        </p:txBody>
      </p:sp>
      <p:sp>
        <p:nvSpPr>
          <p:cNvPr id="7" name="Marcador de número de diapositiva 6">
            <a:extLst>
              <a:ext uri="{FF2B5EF4-FFF2-40B4-BE49-F238E27FC236}">
                <a16:creationId xmlns:a16="http://schemas.microsoft.com/office/drawing/2014/main" id="{3A7023DC-F440-40ED-9937-4F7B4DEDC06E}"/>
              </a:ext>
            </a:extLst>
          </p:cNvPr>
          <p:cNvSpPr>
            <a:spLocks noGrp="1"/>
          </p:cNvSpPr>
          <p:nvPr>
            <p:ph type="sldNum" sz="quarter" idx="12"/>
          </p:nvPr>
        </p:nvSpPr>
        <p:spPr/>
        <p:txBody>
          <a:bodyPr/>
          <a:lstStyle/>
          <a:p>
            <a:fld id="{15BE9F0C-44BE-47A8-BAD5-DD76DB7C6BC1}" type="slidenum">
              <a:rPr lang="es-GT" smtClean="0"/>
              <a:t>‹Nº›</a:t>
            </a:fld>
            <a:endParaRPr lang="es-GT"/>
          </a:p>
        </p:txBody>
      </p:sp>
    </p:spTree>
    <p:extLst>
      <p:ext uri="{BB962C8B-B14F-4D97-AF65-F5344CB8AC3E}">
        <p14:creationId xmlns:p14="http://schemas.microsoft.com/office/powerpoint/2010/main" val="3446352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6854085-71CF-46F5-8A8C-1EA655BF9781}"/>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GT"/>
          </a:p>
        </p:txBody>
      </p:sp>
      <p:sp>
        <p:nvSpPr>
          <p:cNvPr id="3" name="Marcador de posición de imagen 2">
            <a:extLst>
              <a:ext uri="{FF2B5EF4-FFF2-40B4-BE49-F238E27FC236}">
                <a16:creationId xmlns:a16="http://schemas.microsoft.com/office/drawing/2014/main" id="{BCE49844-8B61-45B9-AA63-A5F068CF085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GT"/>
          </a:p>
        </p:txBody>
      </p:sp>
      <p:sp>
        <p:nvSpPr>
          <p:cNvPr id="4" name="Marcador de texto 3">
            <a:extLst>
              <a:ext uri="{FF2B5EF4-FFF2-40B4-BE49-F238E27FC236}">
                <a16:creationId xmlns:a16="http://schemas.microsoft.com/office/drawing/2014/main" id="{8BD492FF-1405-4C54-BD84-64EFB73B41E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Marcador de fecha 4">
            <a:extLst>
              <a:ext uri="{FF2B5EF4-FFF2-40B4-BE49-F238E27FC236}">
                <a16:creationId xmlns:a16="http://schemas.microsoft.com/office/drawing/2014/main" id="{35369913-3CA8-450F-85FE-E31DD650EDC1}"/>
              </a:ext>
            </a:extLst>
          </p:cNvPr>
          <p:cNvSpPr>
            <a:spLocks noGrp="1"/>
          </p:cNvSpPr>
          <p:nvPr>
            <p:ph type="dt" sz="half" idx="10"/>
          </p:nvPr>
        </p:nvSpPr>
        <p:spPr/>
        <p:txBody>
          <a:bodyPr/>
          <a:lstStyle/>
          <a:p>
            <a:fld id="{0CAB37F9-3BC7-41B3-812B-BED9D1FACC0D}" type="datetimeFigureOut">
              <a:rPr lang="es-GT" smtClean="0"/>
              <a:t>28/10/2025</a:t>
            </a:fld>
            <a:endParaRPr lang="es-GT"/>
          </a:p>
        </p:txBody>
      </p:sp>
      <p:sp>
        <p:nvSpPr>
          <p:cNvPr id="6" name="Marcador de pie de página 5">
            <a:extLst>
              <a:ext uri="{FF2B5EF4-FFF2-40B4-BE49-F238E27FC236}">
                <a16:creationId xmlns:a16="http://schemas.microsoft.com/office/drawing/2014/main" id="{DF8B979B-B1E3-42E8-8934-7C734CDF7E99}"/>
              </a:ext>
            </a:extLst>
          </p:cNvPr>
          <p:cNvSpPr>
            <a:spLocks noGrp="1"/>
          </p:cNvSpPr>
          <p:nvPr>
            <p:ph type="ftr" sz="quarter" idx="11"/>
          </p:nvPr>
        </p:nvSpPr>
        <p:spPr/>
        <p:txBody>
          <a:bodyPr/>
          <a:lstStyle/>
          <a:p>
            <a:endParaRPr lang="es-GT"/>
          </a:p>
        </p:txBody>
      </p:sp>
      <p:sp>
        <p:nvSpPr>
          <p:cNvPr id="7" name="Marcador de número de diapositiva 6">
            <a:extLst>
              <a:ext uri="{FF2B5EF4-FFF2-40B4-BE49-F238E27FC236}">
                <a16:creationId xmlns:a16="http://schemas.microsoft.com/office/drawing/2014/main" id="{8D03B1BA-F08C-4481-8FD6-310AB4FDBCF7}"/>
              </a:ext>
            </a:extLst>
          </p:cNvPr>
          <p:cNvSpPr>
            <a:spLocks noGrp="1"/>
          </p:cNvSpPr>
          <p:nvPr>
            <p:ph type="sldNum" sz="quarter" idx="12"/>
          </p:nvPr>
        </p:nvSpPr>
        <p:spPr/>
        <p:txBody>
          <a:bodyPr/>
          <a:lstStyle/>
          <a:p>
            <a:fld id="{15BE9F0C-44BE-47A8-BAD5-DD76DB7C6BC1}" type="slidenum">
              <a:rPr lang="es-GT" smtClean="0"/>
              <a:t>‹Nº›</a:t>
            </a:fld>
            <a:endParaRPr lang="es-GT"/>
          </a:p>
        </p:txBody>
      </p:sp>
    </p:spTree>
    <p:extLst>
      <p:ext uri="{BB962C8B-B14F-4D97-AF65-F5344CB8AC3E}">
        <p14:creationId xmlns:p14="http://schemas.microsoft.com/office/powerpoint/2010/main" val="40552076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CE748F33-7EF3-4102-B8F0-C6B3D8534D5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GT"/>
          </a:p>
        </p:txBody>
      </p:sp>
      <p:sp>
        <p:nvSpPr>
          <p:cNvPr id="3" name="Marcador de texto 2">
            <a:extLst>
              <a:ext uri="{FF2B5EF4-FFF2-40B4-BE49-F238E27FC236}">
                <a16:creationId xmlns:a16="http://schemas.microsoft.com/office/drawing/2014/main" id="{A80EFC65-E3F3-43EB-A375-0E55D69833A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GT"/>
          </a:p>
        </p:txBody>
      </p:sp>
      <p:sp>
        <p:nvSpPr>
          <p:cNvPr id="4" name="Marcador de fecha 3">
            <a:extLst>
              <a:ext uri="{FF2B5EF4-FFF2-40B4-BE49-F238E27FC236}">
                <a16:creationId xmlns:a16="http://schemas.microsoft.com/office/drawing/2014/main" id="{A8DD02B5-8A78-4E79-8CE8-972A79BA17D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AB37F9-3BC7-41B3-812B-BED9D1FACC0D}" type="datetimeFigureOut">
              <a:rPr lang="es-GT" smtClean="0"/>
              <a:t>28/10/2025</a:t>
            </a:fld>
            <a:endParaRPr lang="es-GT"/>
          </a:p>
        </p:txBody>
      </p:sp>
      <p:sp>
        <p:nvSpPr>
          <p:cNvPr id="5" name="Marcador de pie de página 4">
            <a:extLst>
              <a:ext uri="{FF2B5EF4-FFF2-40B4-BE49-F238E27FC236}">
                <a16:creationId xmlns:a16="http://schemas.microsoft.com/office/drawing/2014/main" id="{21FCD6C3-C7D1-48A1-9117-2EDA8E8B94B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GT"/>
          </a:p>
        </p:txBody>
      </p:sp>
      <p:sp>
        <p:nvSpPr>
          <p:cNvPr id="6" name="Marcador de número de diapositiva 5">
            <a:extLst>
              <a:ext uri="{FF2B5EF4-FFF2-40B4-BE49-F238E27FC236}">
                <a16:creationId xmlns:a16="http://schemas.microsoft.com/office/drawing/2014/main" id="{7DE7B17C-0030-45F0-9C93-0CF7D04433B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5BE9F0C-44BE-47A8-BAD5-DD76DB7C6BC1}" type="slidenum">
              <a:rPr lang="es-GT" smtClean="0"/>
              <a:t>‹Nº›</a:t>
            </a:fld>
            <a:endParaRPr lang="es-GT"/>
          </a:p>
        </p:txBody>
      </p:sp>
    </p:spTree>
    <p:extLst>
      <p:ext uri="{BB962C8B-B14F-4D97-AF65-F5344CB8AC3E}">
        <p14:creationId xmlns:p14="http://schemas.microsoft.com/office/powerpoint/2010/main" val="22729939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G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hyperlink" Target="https://es.wikipedia.org/wiki/Lev_Yashin#cite_note-6" TargetMode="External"/><Relationship Id="rId3" Type="http://schemas.openxmlformats.org/officeDocument/2006/relationships/hyperlink" Target="https://es.wikipedia.org/wiki/Mosc%C3%BA" TargetMode="External"/><Relationship Id="rId7" Type="http://schemas.openxmlformats.org/officeDocument/2006/relationships/hyperlink" Target="https://es.wikipedia.org/wiki/Rodilleras" TargetMode="External"/><Relationship Id="rId2" Type="http://schemas.openxmlformats.org/officeDocument/2006/relationships/hyperlink" Target="https://es.wikipedia.org/wiki/Idioma_ruso" TargetMode="External"/><Relationship Id="rId1" Type="http://schemas.openxmlformats.org/officeDocument/2006/relationships/slideLayout" Target="../slideLayouts/slideLayout2.xml"/><Relationship Id="rId6" Type="http://schemas.openxmlformats.org/officeDocument/2006/relationships/hyperlink" Target="https://es.wikipedia.org/wiki/Guantes" TargetMode="External"/><Relationship Id="rId11" Type="http://schemas.openxmlformats.org/officeDocument/2006/relationships/hyperlink" Target="https://es.wikipedia.org/wiki/Bal%C3%B3n_de_Oro" TargetMode="External"/><Relationship Id="rId5" Type="http://schemas.openxmlformats.org/officeDocument/2006/relationships/hyperlink" Target="https://es.wikipedia.org/wiki/Guardameta_(f%C3%BAtbol)" TargetMode="External"/><Relationship Id="rId10" Type="http://schemas.openxmlformats.org/officeDocument/2006/relationships/hyperlink" Target="https://es.wikipedia.org/wiki/Lev_Yashin#cite_note-britannica-8" TargetMode="External"/><Relationship Id="rId4" Type="http://schemas.openxmlformats.org/officeDocument/2006/relationships/hyperlink" Target="https://es.wikipedia.org/wiki/Uni%C3%B3n_Sovi%C3%A9tica" TargetMode="External"/><Relationship Id="rId9" Type="http://schemas.openxmlformats.org/officeDocument/2006/relationships/hyperlink" Target="https://es.wikipedia.org/wiki/Lev_Yashin#cite_note-repetida_91-7" TargetMode="External"/></Relationships>
</file>

<file path=ppt/slides/_rels/slide2.xml.rels><?xml version="1.0" encoding="UTF-8" standalone="yes"?>
<Relationships xmlns="http://schemas.openxmlformats.org/package/2006/relationships"><Relationship Id="rId8" Type="http://schemas.openxmlformats.org/officeDocument/2006/relationships/hyperlink" Target="https://es.wikipedia.org/wiki/F._C._Barcelona" TargetMode="External"/><Relationship Id="rId3" Type="http://schemas.openxmlformats.org/officeDocument/2006/relationships/hyperlink" Target="https://es.wikipedia.org/wiki/Distrito_de_Set%C3%BAbal" TargetMode="External"/><Relationship Id="rId7" Type="http://schemas.openxmlformats.org/officeDocument/2006/relationships/hyperlink" Target="https://es.wikipedia.org/wiki/Delantero#Extremo" TargetMode="External"/><Relationship Id="rId12" Type="http://schemas.openxmlformats.org/officeDocument/2006/relationships/hyperlink" Target="https://es.wikipedia.org/wiki/Lu%C3%ADs_Figo#cite_note-1" TargetMode="External"/><Relationship Id="rId2" Type="http://schemas.openxmlformats.org/officeDocument/2006/relationships/hyperlink" Target="https://es.wikipedia.org/wiki/Almada" TargetMode="External"/><Relationship Id="rId1" Type="http://schemas.openxmlformats.org/officeDocument/2006/relationships/slideLayout" Target="../slideLayouts/slideLayout2.xml"/><Relationship Id="rId6" Type="http://schemas.openxmlformats.org/officeDocument/2006/relationships/hyperlink" Target="https://es.wikipedia.org/wiki/Centrocampista#Interior" TargetMode="External"/><Relationship Id="rId11" Type="http://schemas.openxmlformats.org/officeDocument/2006/relationships/hyperlink" Target="https://es.wikipedia.org/wiki/Selecci%C3%B3n_de_f%C3%BAtbol_de_Portugal" TargetMode="External"/><Relationship Id="rId5" Type="http://schemas.openxmlformats.org/officeDocument/2006/relationships/hyperlink" Target="https://es.wikipedia.org/wiki/Portugal" TargetMode="External"/><Relationship Id="rId10" Type="http://schemas.openxmlformats.org/officeDocument/2006/relationships/hyperlink" Target="https://es.wikipedia.org/wiki/Inter_de_Mil%C3%A1n" TargetMode="External"/><Relationship Id="rId4" Type="http://schemas.openxmlformats.org/officeDocument/2006/relationships/hyperlink" Target="https://es.wikipedia.org/wiki/F%C3%BAtbol" TargetMode="External"/><Relationship Id="rId9" Type="http://schemas.openxmlformats.org/officeDocument/2006/relationships/hyperlink" Target="https://es.wikipedia.org/wiki/Real_Madrid_C._F." TargetMode="External"/></Relationships>
</file>

<file path=ppt/slides/_rels/slide3.xml.rels><?xml version="1.0" encoding="UTF-8" standalone="yes"?>
<Relationships xmlns="http://schemas.openxmlformats.org/package/2006/relationships"><Relationship Id="rId8" Type="http://schemas.openxmlformats.org/officeDocument/2006/relationships/hyperlink" Target="https://es.wikipedia.org/wiki/Supercopa_de_Italia" TargetMode="External"/><Relationship Id="rId13" Type="http://schemas.openxmlformats.org/officeDocument/2006/relationships/hyperlink" Target="https://es.wikipedia.org/wiki/Fabio_Cannavaro#cite_note-6" TargetMode="External"/><Relationship Id="rId3" Type="http://schemas.openxmlformats.org/officeDocument/2006/relationships/hyperlink" Target="https://es.wikipedia.org/wiki/Serie_A_(Italia)" TargetMode="External"/><Relationship Id="rId7" Type="http://schemas.openxmlformats.org/officeDocument/2006/relationships/hyperlink" Target="https://es.wikipedia.org/wiki/Copa_de_Italia" TargetMode="External"/><Relationship Id="rId12" Type="http://schemas.openxmlformats.org/officeDocument/2006/relationships/hyperlink" Target="https://es.wikipedia.org/wiki/Serie_A_(Italia)_2005-06" TargetMode="External"/><Relationship Id="rId2" Type="http://schemas.openxmlformats.org/officeDocument/2006/relationships/hyperlink" Target="https://es.wikipedia.org/wiki/Societ%C3%A0_Sportiva_Calcio_Napoli" TargetMode="External"/><Relationship Id="rId1" Type="http://schemas.openxmlformats.org/officeDocument/2006/relationships/slideLayout" Target="../slideLayouts/slideLayout2.xml"/><Relationship Id="rId6" Type="http://schemas.openxmlformats.org/officeDocument/2006/relationships/hyperlink" Target="https://es.wikipedia.org/wiki/Parma_Football_Club" TargetMode="External"/><Relationship Id="rId11" Type="http://schemas.openxmlformats.org/officeDocument/2006/relationships/hyperlink" Target="https://es.wikipedia.org/wiki/Serie_A_(Italia)_2004-05" TargetMode="External"/><Relationship Id="rId5" Type="http://schemas.openxmlformats.org/officeDocument/2006/relationships/hyperlink" Target="https://es.wikipedia.org/wiki/Fabio_Cannavaro#cite_note-5" TargetMode="External"/><Relationship Id="rId10" Type="http://schemas.openxmlformats.org/officeDocument/2006/relationships/hyperlink" Target="https://es.wikipedia.org/wiki/Inter_de_Mil%C3%A1n" TargetMode="External"/><Relationship Id="rId4" Type="http://schemas.openxmlformats.org/officeDocument/2006/relationships/hyperlink" Target="https://es.wikipedia.org/wiki/Juventus_Football_Club" TargetMode="External"/><Relationship Id="rId9" Type="http://schemas.openxmlformats.org/officeDocument/2006/relationships/hyperlink" Target="https://es.wikipedia.org/wiki/UEFA_Europa_League" TargetMode="External"/></Relationships>
</file>

<file path=ppt/slides/_rels/slide4.xml.rels><?xml version="1.0" encoding="UTF-8" standalone="yes"?>
<Relationships xmlns="http://schemas.openxmlformats.org/package/2006/relationships"><Relationship Id="rId8" Type="http://schemas.openxmlformats.org/officeDocument/2006/relationships/hyperlink" Target="https://en-wikipedia-org.translate.goog/wiki/Alessandro_Del_Piero?_x_tr_sl=en&amp;_x_tr_tl=es&amp;_x_tr_hl=es&amp;_x_tr_pto=tc#cite_note-Alessandro_Del_Piero_and_Roberto_Carlos_touted_for_A-League_coaching_roles-5" TargetMode="External"/><Relationship Id="rId13" Type="http://schemas.openxmlformats.org/officeDocument/2006/relationships/hyperlink" Target="https://en-wikipedia-org.translate.goog/wiki/Sky_Sport_(Italy)?_x_tr_sl=en&amp;_x_tr_tl=es&amp;_x_tr_hl=es&amp;_x_tr_pto=tc" TargetMode="External"/><Relationship Id="rId18" Type="http://schemas.openxmlformats.org/officeDocument/2006/relationships/hyperlink" Target="https://en-wikipedia-org.translate.goog/wiki/Free_kick_(association_football)?_x_tr_sl=en&amp;_x_tr_tl=es&amp;_x_tr_hl=es&amp;_x_tr_pto=tc" TargetMode="External"/><Relationship Id="rId3" Type="http://schemas.openxmlformats.org/officeDocument/2006/relationships/hyperlink" Target="https://en-wikipedia-org.translate.goog/wiki/Alessandro_Del_Piero?_x_tr_sl=en&amp;_x_tr_tl=es&amp;_x_tr_hl=es&amp;_x_tr_pto=tc#cite_note-5th_class-3" TargetMode="External"/><Relationship Id="rId21" Type="http://schemas.openxmlformats.org/officeDocument/2006/relationships/hyperlink" Target="https://en-wikipedia-org.translate.goog/wiki/Serie_A_Italian_Footballer_of_the_Year?_x_tr_sl=en&amp;_x_tr_tl=es&amp;_x_tr_hl=es&amp;_x_tr_pto=tc" TargetMode="External"/><Relationship Id="rId7" Type="http://schemas.openxmlformats.org/officeDocument/2006/relationships/hyperlink" Target="https://en-wikipedia-org.translate.goog/wiki/Second_striker?_x_tr_sl=en&amp;_x_tr_tl=es&amp;_x_tr_hl=es&amp;_x_tr_pto=tc" TargetMode="External"/><Relationship Id="rId12" Type="http://schemas.openxmlformats.org/officeDocument/2006/relationships/hyperlink" Target="https://en-wikipedia-org.translate.goog/wiki/Pundit?_x_tr_sl=en&amp;_x_tr_tl=es&amp;_x_tr_hl=es&amp;_x_tr_pto=tc" TargetMode="External"/><Relationship Id="rId17" Type="http://schemas.openxmlformats.org/officeDocument/2006/relationships/hyperlink" Target="https://en-wikipedia-org.translate.goog/wiki/Alessandro_Del_Piero?_x_tr_sl=en&amp;_x_tr_tl=es&amp;_x_tr_hl=es&amp;_x_tr_pto=tc#cite_note-12" TargetMode="External"/><Relationship Id="rId2" Type="http://schemas.openxmlformats.org/officeDocument/2006/relationships/hyperlink" Target="https://en-wikipedia-org.translate.goog/wiki/Order_of_Merit_of_the_Italian_Republic?_x_tr_sl=en&amp;_x_tr_tl=es&amp;_x_tr_hl=es&amp;_x_tr_pto=tc" TargetMode="External"/><Relationship Id="rId16" Type="http://schemas.openxmlformats.org/officeDocument/2006/relationships/hyperlink" Target="https://en-wikipedia-org.translate.goog/wiki/Alessandro_Del_Piero?_x_tr_sl=en&amp;_x_tr_tl=es&amp;_x_tr_hl=es&amp;_x_tr_pto=tc#cite_note-11" TargetMode="External"/><Relationship Id="rId20" Type="http://schemas.openxmlformats.org/officeDocument/2006/relationships/hyperlink" Target="https://en-wikipedia-org.translate.goog/wiki/Alessandro_Del_Piero?_x_tr_sl=en&amp;_x_tr_tl=es&amp;_x_tr_hl=es&amp;_x_tr_pto=tc#cite_note-14" TargetMode="External"/><Relationship Id="rId1" Type="http://schemas.openxmlformats.org/officeDocument/2006/relationships/slideLayout" Target="../slideLayouts/slideLayout2.xml"/><Relationship Id="rId6" Type="http://schemas.openxmlformats.org/officeDocument/2006/relationships/hyperlink" Target="https://en-wikipedia-org.translate.goog/wiki/Association_football?_x_tr_sl=en&amp;_x_tr_tl=es&amp;_x_tr_hl=es&amp;_x_tr_pto=tc" TargetMode="External"/><Relationship Id="rId11" Type="http://schemas.openxmlformats.org/officeDocument/2006/relationships/hyperlink" Target="https://en-wikipedia-org.translate.goog/wiki/Alessandro_Del_Piero?_x_tr_sl=en&amp;_x_tr_tl=es&amp;_x_tr_hl=es&amp;_x_tr_pto=tc#cite_note-8" TargetMode="External"/><Relationship Id="rId5" Type="http://schemas.openxmlformats.org/officeDocument/2006/relationships/hyperlink" Target="https://en-wikipedia-org.translate.goog/wiki/Help:IPA/Italian?_x_tr_sl=en&amp;_x_tr_tl=es&amp;_x_tr_hl=es&amp;_x_tr_pto=tc" TargetMode="External"/><Relationship Id="rId15" Type="http://schemas.openxmlformats.org/officeDocument/2006/relationships/hyperlink" Target="https://en-wikipedia-org.translate.goog/wiki/Alessandro_Del_Piero?_x_tr_sl=en&amp;_x_tr_tl=es&amp;_x_tr_hl=es&amp;_x_tr_pto=tc#cite_note-10" TargetMode="External"/><Relationship Id="rId23" Type="http://schemas.openxmlformats.org/officeDocument/2006/relationships/hyperlink" Target="https://en-wikipedia-org.translate.goog/wiki/FIFA_World_Player_of_the_Year?_x_tr_sl=en&amp;_x_tr_tl=es&amp;_x_tr_hl=es&amp;_x_tr_pto=tc" TargetMode="External"/><Relationship Id="rId10" Type="http://schemas.openxmlformats.org/officeDocument/2006/relationships/hyperlink" Target="https://en-wikipedia-org.translate.goog/wiki/Alessandro_Del_Piero?_x_tr_sl=en&amp;_x_tr_tl=es&amp;_x_tr_hl=es&amp;_x_tr_pto=tc#cite_note-7" TargetMode="External"/><Relationship Id="rId19" Type="http://schemas.openxmlformats.org/officeDocument/2006/relationships/hyperlink" Target="https://en-wikipedia-org.translate.goog/wiki/Alessandro_Del_Piero?_x_tr_sl=en&amp;_x_tr_tl=es&amp;_x_tr_hl=es&amp;_x_tr_pto=tc#cite_note-13" TargetMode="External"/><Relationship Id="rId4" Type="http://schemas.openxmlformats.org/officeDocument/2006/relationships/hyperlink" Target="https://en-wikipedia-org.translate.goog/wiki/Alessandro_Del_Piero?_x_tr_sl=en&amp;_x_tr_tl=es&amp;_x_tr_hl=es&amp;_x_tr_pto=tc#cite_note-4th_class-4" TargetMode="External"/><Relationship Id="rId9" Type="http://schemas.openxmlformats.org/officeDocument/2006/relationships/hyperlink" Target="https://en-wikipedia-org.translate.goog/wiki/Alessandro_Del_Piero?_x_tr_sl=en&amp;_x_tr_tl=es&amp;_x_tr_hl=es&amp;_x_tr_pto=tc#cite_note-6" TargetMode="External"/><Relationship Id="rId14" Type="http://schemas.openxmlformats.org/officeDocument/2006/relationships/hyperlink" Target="https://en-wikipedia-org.translate.goog/wiki/Alessandro_Del_Piero?_x_tr_sl=en&amp;_x_tr_tl=es&amp;_x_tr_hl=es&amp;_x_tr_pto=tc#cite_note-Del_Piero_wants_coaching_career-9" TargetMode="External"/><Relationship Id="rId22" Type="http://schemas.openxmlformats.org/officeDocument/2006/relationships/hyperlink" Target="https://en-wikipedia-org.translate.goog/wiki/Ballon_d%27Or?_x_tr_sl=en&amp;_x_tr_tl=es&amp;_x_tr_hl=es&amp;_x_tr_pto=tc" TargetMode="External"/></Relationships>
</file>

<file path=ppt/slides/_rels/slide5.xml.rels><?xml version="1.0" encoding="UTF-8" standalone="yes"?>
<Relationships xmlns="http://schemas.openxmlformats.org/package/2006/relationships"><Relationship Id="rId8" Type="http://schemas.openxmlformats.org/officeDocument/2006/relationships/hyperlink" Target="https://es.wikipedia.org/wiki/Supercopa_de_Italia" TargetMode="External"/><Relationship Id="rId13" Type="http://schemas.openxmlformats.org/officeDocument/2006/relationships/hyperlink" Target="https://es.wikipedia.org/wiki/Tanda_de_penales" TargetMode="External"/><Relationship Id="rId3" Type="http://schemas.openxmlformats.org/officeDocument/2006/relationships/hyperlink" Target="https://es.wikipedia.org/wiki/Parma" TargetMode="External"/><Relationship Id="rId7" Type="http://schemas.openxmlformats.org/officeDocument/2006/relationships/hyperlink" Target="https://es.wikipedia.org/wiki/Copa_Italia" TargetMode="External"/><Relationship Id="rId12" Type="http://schemas.openxmlformats.org/officeDocument/2006/relationships/hyperlink" Target="https://es.wikipedia.org/wiki/Copa_Mundial_de_F%C3%BAtbol_de_2006" TargetMode="External"/><Relationship Id="rId2" Type="http://schemas.openxmlformats.org/officeDocument/2006/relationships/hyperlink" Target="https://es.wikipedia.org/wiki/Parma_Calcio_1913" TargetMode="External"/><Relationship Id="rId1" Type="http://schemas.openxmlformats.org/officeDocument/2006/relationships/slideLayout" Target="../slideLayouts/slideLayout2.xml"/><Relationship Id="rId6" Type="http://schemas.openxmlformats.org/officeDocument/2006/relationships/hyperlink" Target="https://es.wikipedia.org/wiki/Serie_B_(Italia)" TargetMode="External"/><Relationship Id="rId11" Type="http://schemas.openxmlformats.org/officeDocument/2006/relationships/hyperlink" Target="https://es.wikipedia.org/wiki/Copa_Mundial_de_F%C3%BAtbol" TargetMode="External"/><Relationship Id="rId5" Type="http://schemas.openxmlformats.org/officeDocument/2006/relationships/hyperlink" Target="https://es.wikipedia.org/wiki/Serie_A_(Italia)" TargetMode="External"/><Relationship Id="rId10" Type="http://schemas.openxmlformats.org/officeDocument/2006/relationships/hyperlink" Target="https://es.wikipedia.org/wiki/Eurocopa" TargetMode="External"/><Relationship Id="rId4" Type="http://schemas.openxmlformats.org/officeDocument/2006/relationships/hyperlink" Target="https://es.wikipedia.org/wiki/Juventus_de_Tur%C3%ADn" TargetMode="External"/><Relationship Id="rId9" Type="http://schemas.openxmlformats.org/officeDocument/2006/relationships/hyperlink" Target="https://es.wikipedia.org/wiki/Selecci%C3%B3n_de_f%C3%BAtbol_de_Italia" TargetMode="External"/><Relationship Id="rId14" Type="http://schemas.openxmlformats.org/officeDocument/2006/relationships/hyperlink" Target="https://es.wikipedia.org/wiki/Selecci%C3%B3n_de_f%C3%BAtbol_de_Francia"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es.wikipedia.org/wiki/Serie_B_(Italia)" TargetMode="External"/><Relationship Id="rId2" Type="http://schemas.openxmlformats.org/officeDocument/2006/relationships/hyperlink" Target="https://es.wikipedia.org/wiki/Calcio_Como_1907" TargetMode="External"/><Relationship Id="rId1" Type="http://schemas.openxmlformats.org/officeDocument/2006/relationships/slideLayout" Target="../slideLayouts/slideLayout2.xml"/><Relationship Id="rId6" Type="http://schemas.openxmlformats.org/officeDocument/2006/relationships/hyperlink" Target="https://es.wikipedia.org/wiki/Serie_A_(Italia)" TargetMode="External"/><Relationship Id="rId5" Type="http://schemas.openxmlformats.org/officeDocument/2006/relationships/hyperlink" Target="https://es.wikipedia.org/wiki/Football_Club_Bari_1908" TargetMode="External"/><Relationship Id="rId4" Type="http://schemas.openxmlformats.org/officeDocument/2006/relationships/hyperlink" Target="https://es.wikipedia.org/wiki/Lega_Pro_Prima_Divisione" TargetMode="External"/></Relationships>
</file>

<file path=ppt/slides/_rels/slide7.xml.rels><?xml version="1.0" encoding="UTF-8" standalone="yes"?>
<Relationships xmlns="http://schemas.openxmlformats.org/package/2006/relationships"><Relationship Id="rId8" Type="http://schemas.openxmlformats.org/officeDocument/2006/relationships/hyperlink" Target="https://es.wikipedia.org/wiki/Centrocampista" TargetMode="External"/><Relationship Id="rId13" Type="http://schemas.openxmlformats.org/officeDocument/2006/relationships/hyperlink" Target="https://es.wikipedia.org/wiki/Philipp_Lahm" TargetMode="External"/><Relationship Id="rId3" Type="http://schemas.openxmlformats.org/officeDocument/2006/relationships/hyperlink" Target="https://es.wikipedia.org/wiki/Baviera" TargetMode="External"/><Relationship Id="rId7" Type="http://schemas.openxmlformats.org/officeDocument/2006/relationships/hyperlink" Target="https://es.wikipedia.org/wiki/Selecci%C3%B3n_de_f%C3%BAtbol_de_Alemania" TargetMode="External"/><Relationship Id="rId12" Type="http://schemas.openxmlformats.org/officeDocument/2006/relationships/hyperlink" Target="https://es.wikipedia.org/wiki/Copa_Mundial_de_F%C3%BAtbol_de_2014" TargetMode="External"/><Relationship Id="rId2" Type="http://schemas.openxmlformats.org/officeDocument/2006/relationships/hyperlink" Target="https://es.wikipedia.org/wiki/Kolbermoor" TargetMode="External"/><Relationship Id="rId1" Type="http://schemas.openxmlformats.org/officeDocument/2006/relationships/slideLayout" Target="../slideLayouts/slideLayout2.xml"/><Relationship Id="rId6" Type="http://schemas.openxmlformats.org/officeDocument/2006/relationships/hyperlink" Target="https://es.wikipedia.org/wiki/Bayern_de_M%C3%BAnich" TargetMode="External"/><Relationship Id="rId11" Type="http://schemas.openxmlformats.org/officeDocument/2006/relationships/hyperlink" Target="https://es.wikipedia.org/wiki/Copa_Mundial_de_F%C3%BAtbol_de_2010" TargetMode="External"/><Relationship Id="rId5" Type="http://schemas.openxmlformats.org/officeDocument/2006/relationships/hyperlink" Target="https://es.wikipedia.org/wiki/Alemania" TargetMode="External"/><Relationship Id="rId10" Type="http://schemas.openxmlformats.org/officeDocument/2006/relationships/hyperlink" Target="https://es.wikipedia.org/wiki/Copa_Mundial_de_F%C3%BAtbol_de_2006" TargetMode="External"/><Relationship Id="rId4" Type="http://schemas.openxmlformats.org/officeDocument/2006/relationships/hyperlink" Target="https://es.wikipedia.org/wiki/F%C3%BAtbol" TargetMode="External"/><Relationship Id="rId9" Type="http://schemas.openxmlformats.org/officeDocument/2006/relationships/hyperlink" Target="https://es.wikipedia.org/wiki/Bastian_Schweinsteiger#cite_note-1" TargetMode="External"/><Relationship Id="rId14" Type="http://schemas.openxmlformats.org/officeDocument/2006/relationships/hyperlink" Target="https://es.wikipedia.org/wiki/Anexo:Futbolistas_con_m%C3%A1s_de_100_partidos_internacionales"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hyperlink" Target="https://es.wikipedia.org/wiki/Primera_Divisi%C3%B3n_de_Espa%C3%B1a" TargetMode="External"/><Relationship Id="rId13" Type="http://schemas.openxmlformats.org/officeDocument/2006/relationships/hyperlink" Target="https://es.wikipedia.org/wiki/Louis_van_Gaal" TargetMode="External"/><Relationship Id="rId18" Type="http://schemas.openxmlformats.org/officeDocument/2006/relationships/hyperlink" Target="https://es.wikipedia.org/wiki/Carles_Puyol#cite_note-Puyol_supera_1-8" TargetMode="External"/><Relationship Id="rId26" Type="http://schemas.openxmlformats.org/officeDocument/2006/relationships/hyperlink" Target="https://es.wikipedia.org/wiki/Eurocopa_2004" TargetMode="External"/><Relationship Id="rId3" Type="http://schemas.openxmlformats.org/officeDocument/2006/relationships/hyperlink" Target="https://es.wikipedia.org/wiki/Provincia_de_L%C3%A9rida" TargetMode="External"/><Relationship Id="rId21" Type="http://schemas.openxmlformats.org/officeDocument/2006/relationships/hyperlink" Target="https://es.wikipedia.org/wiki/Copa_Mundial_de_F%C3%BAtbol_de_2006" TargetMode="External"/><Relationship Id="rId7" Type="http://schemas.openxmlformats.org/officeDocument/2006/relationships/hyperlink" Target="https://es.wikipedia.org/wiki/F%C3%BAtbol_Club_Barcelona" TargetMode="External"/><Relationship Id="rId12" Type="http://schemas.openxmlformats.org/officeDocument/2006/relationships/hyperlink" Target="https://es.wikipedia.org/wiki/Pa%C3%ADses_Bajos" TargetMode="External"/><Relationship Id="rId17" Type="http://schemas.openxmlformats.org/officeDocument/2006/relationships/hyperlink" Target="https://es.wikipedia.org/wiki/Selecci%C3%B3n_de_f%C3%BAtbol_de_los_Pa%C3%ADses_Bajos" TargetMode="External"/><Relationship Id="rId25" Type="http://schemas.openxmlformats.org/officeDocument/2006/relationships/hyperlink" Target="https://es.wikipedia.org/wiki/Eurocopa" TargetMode="External"/><Relationship Id="rId2" Type="http://schemas.openxmlformats.org/officeDocument/2006/relationships/hyperlink" Target="https://es.wikipedia.org/wiki/Puebla_de_Segur" TargetMode="External"/><Relationship Id="rId16" Type="http://schemas.openxmlformats.org/officeDocument/2006/relationships/hyperlink" Target="https://es.wikipedia.org/wiki/Selecci%C3%B3n_de_f%C3%BAtbol_de_Espa%C3%B1a" TargetMode="External"/><Relationship Id="rId20" Type="http://schemas.openxmlformats.org/officeDocument/2006/relationships/hyperlink" Target="https://es.wikipedia.org/wiki/Copa_Mundial_de_F%C3%BAtbol_de_2002" TargetMode="External"/><Relationship Id="rId1" Type="http://schemas.openxmlformats.org/officeDocument/2006/relationships/slideLayout" Target="../slideLayouts/slideLayout2.xml"/><Relationship Id="rId6" Type="http://schemas.openxmlformats.org/officeDocument/2006/relationships/hyperlink" Target="https://es.wikipedia.org/wiki/Defensa_(f%C3%BAtbol)" TargetMode="External"/><Relationship Id="rId11" Type="http://schemas.openxmlformats.org/officeDocument/2006/relationships/hyperlink" Target="https://es.wikipedia.org/wiki/F%C3%BAtbol_Club_Barcelona_%22B%22" TargetMode="External"/><Relationship Id="rId24" Type="http://schemas.openxmlformats.org/officeDocument/2006/relationships/hyperlink" Target="https://es.wikipedia.org/wiki/Copa_FIFA_Confederaciones_2009" TargetMode="External"/><Relationship Id="rId5" Type="http://schemas.openxmlformats.org/officeDocument/2006/relationships/hyperlink" Target="https://es.wikipedia.org/wiki/Espa%C3%B1a" TargetMode="External"/><Relationship Id="rId15" Type="http://schemas.openxmlformats.org/officeDocument/2006/relationships/hyperlink" Target="https://es.wikipedia.org/wiki/Liga_de_Campeones_de_la_UEFA_2005-06" TargetMode="External"/><Relationship Id="rId23" Type="http://schemas.openxmlformats.org/officeDocument/2006/relationships/hyperlink" Target="https://es.wikipedia.org/wiki/Copa_FIFA_Confederaciones" TargetMode="External"/><Relationship Id="rId28" Type="http://schemas.openxmlformats.org/officeDocument/2006/relationships/hyperlink" Target="https://es.wikipedia.org/wiki/Juegos_Ol%C3%ADmpicos_de_S%C3%ADdney_2000" TargetMode="External"/><Relationship Id="rId10" Type="http://schemas.openxmlformats.org/officeDocument/2006/relationships/hyperlink" Target="https://es.wikipedia.org/wiki/Carles_Puyol#cite_note-Puyol_renuncia_a_la_direcci&#243;n_deportiva-7" TargetMode="External"/><Relationship Id="rId19" Type="http://schemas.openxmlformats.org/officeDocument/2006/relationships/hyperlink" Target="https://es.wikipedia.org/wiki/Copa_Mundial_de_F%C3%BAtbol" TargetMode="External"/><Relationship Id="rId4" Type="http://schemas.openxmlformats.org/officeDocument/2006/relationships/hyperlink" Target="https://es.wikipedia.org/wiki/F%C3%BAtbol" TargetMode="External"/><Relationship Id="rId9" Type="http://schemas.openxmlformats.org/officeDocument/2006/relationships/hyperlink" Target="https://es.wikipedia.org/wiki/Carles_Puyol#cite_note-Adjunto_direcci&#243;n_deportiva-6" TargetMode="External"/><Relationship Id="rId14" Type="http://schemas.openxmlformats.org/officeDocument/2006/relationships/hyperlink" Target="https://es.wikipedia.org/wiki/Premio_Don_Bal%C3%B3n" TargetMode="External"/><Relationship Id="rId22" Type="http://schemas.openxmlformats.org/officeDocument/2006/relationships/hyperlink" Target="https://es.wikipedia.org/wiki/Copa_Mundial_de_F%C3%BAtbol_de_2010" TargetMode="External"/><Relationship Id="rId27" Type="http://schemas.openxmlformats.org/officeDocument/2006/relationships/hyperlink" Target="https://es.wikipedia.org/wiki/Eurocopa_2008"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1A6F2B7-01B1-440A-BB35-6E1CAF8A3B0A}"/>
              </a:ext>
            </a:extLst>
          </p:cNvPr>
          <p:cNvSpPr>
            <a:spLocks noGrp="1"/>
          </p:cNvSpPr>
          <p:nvPr>
            <p:ph type="ctrTitle"/>
          </p:nvPr>
        </p:nvSpPr>
        <p:spPr/>
        <p:txBody>
          <a:bodyPr/>
          <a:lstStyle/>
          <a:p>
            <a:r>
              <a:rPr lang="es-ES" dirty="0"/>
              <a:t>Esdras Samuel Urizar Aguilar </a:t>
            </a:r>
            <a:endParaRPr lang="es-GT" dirty="0"/>
          </a:p>
        </p:txBody>
      </p:sp>
      <p:sp>
        <p:nvSpPr>
          <p:cNvPr id="3" name="Subtítulo 2">
            <a:extLst>
              <a:ext uri="{FF2B5EF4-FFF2-40B4-BE49-F238E27FC236}">
                <a16:creationId xmlns:a16="http://schemas.microsoft.com/office/drawing/2014/main" id="{9DA41264-A794-4598-B0D9-87176268D298}"/>
              </a:ext>
            </a:extLst>
          </p:cNvPr>
          <p:cNvSpPr>
            <a:spLocks noGrp="1"/>
          </p:cNvSpPr>
          <p:nvPr>
            <p:ph type="subTitle" idx="1"/>
          </p:nvPr>
        </p:nvSpPr>
        <p:spPr/>
        <p:txBody>
          <a:bodyPr/>
          <a:lstStyle/>
          <a:p>
            <a:r>
              <a:rPr lang="es-ES" dirty="0"/>
              <a:t>EDAD: 16 AÑOS </a:t>
            </a:r>
          </a:p>
          <a:p>
            <a:r>
              <a:rPr lang="es-ES" dirty="0"/>
              <a:t>GRADO: 4TO MECANICA</a:t>
            </a:r>
            <a:endParaRPr lang="es-GT" dirty="0"/>
          </a:p>
        </p:txBody>
      </p:sp>
    </p:spTree>
    <p:extLst>
      <p:ext uri="{BB962C8B-B14F-4D97-AF65-F5344CB8AC3E}">
        <p14:creationId xmlns:p14="http://schemas.microsoft.com/office/powerpoint/2010/main" val="34399174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7" presetClass="path" presetSubtype="0" accel="50000" decel="50000" fill="hold" grpId="1" nodeType="clickEffect">
                                  <p:stCondLst>
                                    <p:cond delay="0"/>
                                  </p:stCondLst>
                                  <p:childTnLst>
                                    <p:animMotion origin="layout" path="M -0.06966 -0.03009 L -0.0026 0.00996 C 0.01133 0.01898 0.03229 0.02384 0.0543 0.02384 C 0.0793 0.02384 0.09935 0.01898 0.11328 0.00996 L 0.18034 -0.03009 " pathEditMode="relative" rAng="0" ptsTypes="AAAAA">
                                      <p:cBhvr>
                                        <p:cTn id="11" dur="2000" fill="hold"/>
                                        <p:tgtEl>
                                          <p:spTgt spid="2"/>
                                        </p:tgtEl>
                                        <p:attrNameLst>
                                          <p:attrName>ppt_x</p:attrName>
                                          <p:attrName>ppt_y</p:attrName>
                                        </p:attrNameLst>
                                      </p:cBhvr>
                                      <p:rCtr x="12500" y="2685"/>
                                    </p:animMotion>
                                  </p:childTnLst>
                                </p:cTn>
                              </p:par>
                            </p:childTnLst>
                          </p:cTn>
                        </p:par>
                      </p:childTnLst>
                    </p:cTn>
                  </p:par>
                  <p:par>
                    <p:cTn id="12" fill="hold">
                      <p:stCondLst>
                        <p:cond delay="indefinite"/>
                      </p:stCondLst>
                      <p:childTnLst>
                        <p:par>
                          <p:cTn id="13" fill="hold">
                            <p:stCondLst>
                              <p:cond delay="0"/>
                            </p:stCondLst>
                            <p:childTnLst>
                              <p:par>
                                <p:cTn id="14" presetID="31" presetClass="entr" presetSubtype="0" fill="hold" grpId="0" nodeType="click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 calcmode="lin" valueType="num">
                                      <p:cBhvr>
                                        <p:cTn id="16"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7"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8"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9" dur="1000"/>
                                        <p:tgtEl>
                                          <p:spTgt spid="3">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31" presetClass="entr" presetSubtype="0" fill="hold" grpId="0" nodeType="click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 calcmode="lin" valueType="num">
                                      <p:cBhvr>
                                        <p:cTn id="24"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5"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6"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7" dur="1000"/>
                                        <p:tgtEl>
                                          <p:spTgt spid="3">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7" presetClass="path" presetSubtype="0" accel="50000" decel="50000" fill="hold" grpId="1" nodeType="clickEffect">
                                  <p:stCondLst>
                                    <p:cond delay="0"/>
                                  </p:stCondLst>
                                  <p:childTnLst>
                                    <p:animMotion origin="layout" path="M 0 0 L 0.067 0.04 C 0.081 0.049 0.102 0.054 0.124 0.054 C 0.149 0.054 0.169 0.049 0.183 0.04 L 0.25 0 E" pathEditMode="relative" ptsTypes="">
                                      <p:cBhvr>
                                        <p:cTn id="31" dur="2000" fill="hold"/>
                                        <p:tgtEl>
                                          <p:spTgt spid="3">
                                            <p:txEl>
                                              <p:pRg st="0" end="0"/>
                                            </p:txEl>
                                          </p:spTgt>
                                        </p:tgtEl>
                                        <p:attrNameLst>
                                          <p:attrName>ppt_x</p:attrName>
                                          <p:attrName>ppt_y</p:attrName>
                                        </p:attrNameLst>
                                      </p:cBhvr>
                                    </p:animMotion>
                                  </p:childTnLst>
                                </p:cTn>
                              </p:par>
                            </p:childTnLst>
                          </p:cTn>
                        </p:par>
                      </p:childTnLst>
                    </p:cTn>
                  </p:par>
                  <p:par>
                    <p:cTn id="32" fill="hold">
                      <p:stCondLst>
                        <p:cond delay="indefinite"/>
                      </p:stCondLst>
                      <p:childTnLst>
                        <p:par>
                          <p:cTn id="33" fill="hold">
                            <p:stCondLst>
                              <p:cond delay="0"/>
                            </p:stCondLst>
                            <p:childTnLst>
                              <p:par>
                                <p:cTn id="34" presetID="37" presetClass="path" presetSubtype="0" accel="50000" decel="50000" fill="hold" grpId="1" nodeType="clickEffect">
                                  <p:stCondLst>
                                    <p:cond delay="0"/>
                                  </p:stCondLst>
                                  <p:childTnLst>
                                    <p:animMotion origin="layout" path="M 0 0 L 0.067 0.04 C 0.081 0.049 0.102 0.054 0.124 0.054 C 0.149 0.054 0.169 0.049 0.183 0.04 L 0.25 0 E" pathEditMode="relative" ptsTypes="">
                                      <p:cBhvr>
                                        <p:cTn id="35" dur="2000" fill="hold"/>
                                        <p:tgtEl>
                                          <p:spTgt spid="3">
                                            <p:txEl>
                                              <p:pRg st="1" end="1"/>
                                            </p:txEl>
                                          </p:spTgt>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3" grpId="0" build="p"/>
      <p:bldP spid="3" grpId="1"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3F86F22-BC47-4F49-9D2E-9F611F1E163E}"/>
              </a:ext>
            </a:extLst>
          </p:cNvPr>
          <p:cNvSpPr>
            <a:spLocks noGrp="1"/>
          </p:cNvSpPr>
          <p:nvPr>
            <p:ph type="title"/>
          </p:nvPr>
        </p:nvSpPr>
        <p:spPr/>
        <p:txBody>
          <a:bodyPr/>
          <a:lstStyle/>
          <a:p>
            <a:r>
              <a:rPr lang="es-ES" dirty="0"/>
              <a:t>Lev </a:t>
            </a:r>
            <a:r>
              <a:rPr lang="es-ES" dirty="0" err="1"/>
              <a:t>Yashin</a:t>
            </a:r>
            <a:endParaRPr lang="es-GT" dirty="0"/>
          </a:p>
        </p:txBody>
      </p:sp>
      <p:sp>
        <p:nvSpPr>
          <p:cNvPr id="3" name="Marcador de contenido 2">
            <a:extLst>
              <a:ext uri="{FF2B5EF4-FFF2-40B4-BE49-F238E27FC236}">
                <a16:creationId xmlns:a16="http://schemas.microsoft.com/office/drawing/2014/main" id="{DB04116B-2A35-4AF5-A34B-B3D71325578E}"/>
              </a:ext>
            </a:extLst>
          </p:cNvPr>
          <p:cNvSpPr>
            <a:spLocks noGrp="1"/>
          </p:cNvSpPr>
          <p:nvPr>
            <p:ph idx="1"/>
          </p:nvPr>
        </p:nvSpPr>
        <p:spPr/>
        <p:txBody>
          <a:bodyPr/>
          <a:lstStyle/>
          <a:p>
            <a:r>
              <a:rPr lang="es-ES" b="1" dirty="0"/>
              <a:t>Lev Ivánovich </a:t>
            </a:r>
            <a:r>
              <a:rPr lang="es-ES" b="1" dirty="0" err="1"/>
              <a:t>Yashin</a:t>
            </a:r>
            <a:r>
              <a:rPr lang="es-ES" dirty="0"/>
              <a:t> (en </a:t>
            </a:r>
            <a:r>
              <a:rPr lang="es-ES" dirty="0">
                <a:hlinkClick r:id="rId2" tooltip="Idioma ruso"/>
              </a:rPr>
              <a:t>ruso</a:t>
            </a:r>
            <a:r>
              <a:rPr lang="es-ES" dirty="0"/>
              <a:t>: </a:t>
            </a:r>
            <a:r>
              <a:rPr lang="es-ES" dirty="0" err="1"/>
              <a:t>Лев</a:t>
            </a:r>
            <a:r>
              <a:rPr lang="es-ES" dirty="0"/>
              <a:t> </a:t>
            </a:r>
            <a:r>
              <a:rPr lang="es-ES" dirty="0" err="1"/>
              <a:t>Ива́нович</a:t>
            </a:r>
            <a:r>
              <a:rPr lang="es-ES" dirty="0"/>
              <a:t> </a:t>
            </a:r>
            <a:r>
              <a:rPr lang="es-ES" dirty="0" err="1"/>
              <a:t>Я́шин</a:t>
            </a:r>
            <a:r>
              <a:rPr lang="es-ES" dirty="0"/>
              <a:t>; </a:t>
            </a:r>
            <a:r>
              <a:rPr lang="es-ES" dirty="0">
                <a:hlinkClick r:id="rId3" tooltip="Moscú"/>
              </a:rPr>
              <a:t>Moscú</a:t>
            </a:r>
            <a:r>
              <a:rPr lang="es-ES" dirty="0"/>
              <a:t>, 22 de octubre de 1929-Moscú, 20 de marzo de 1990), conocido popularmente como la «</a:t>
            </a:r>
            <a:r>
              <a:rPr lang="es-ES" b="1" dirty="0"/>
              <a:t>Araña Negra</a:t>
            </a:r>
            <a:r>
              <a:rPr lang="es-ES" dirty="0"/>
              <a:t>» o simplemente </a:t>
            </a:r>
            <a:r>
              <a:rPr lang="es-ES" b="1" dirty="0"/>
              <a:t>Lev </a:t>
            </a:r>
            <a:r>
              <a:rPr lang="es-ES" b="1" dirty="0" err="1"/>
              <a:t>Yashin</a:t>
            </a:r>
            <a:r>
              <a:rPr lang="es-ES" dirty="0"/>
              <a:t>, fue un futbolista </a:t>
            </a:r>
            <a:r>
              <a:rPr lang="es-ES" dirty="0">
                <a:hlinkClick r:id="rId4" tooltip="Unión Soviética"/>
              </a:rPr>
              <a:t>soviético</a:t>
            </a:r>
            <a:r>
              <a:rPr lang="es-ES" dirty="0"/>
              <a:t>, ampliamente considerado como el mejor </a:t>
            </a:r>
            <a:r>
              <a:rPr lang="es-ES" dirty="0">
                <a:hlinkClick r:id="rId5" tooltip="Guardameta (fútbol)"/>
              </a:rPr>
              <a:t>portero</a:t>
            </a:r>
            <a:r>
              <a:rPr lang="es-ES" dirty="0"/>
              <a:t> en la historia de ese deporte. Fue el primer portero en utilizar </a:t>
            </a:r>
            <a:r>
              <a:rPr lang="es-ES" dirty="0">
                <a:hlinkClick r:id="rId6" tooltip="Guantes"/>
              </a:rPr>
              <a:t>guantes</a:t>
            </a:r>
            <a:r>
              <a:rPr lang="es-ES" dirty="0"/>
              <a:t> y </a:t>
            </a:r>
            <a:r>
              <a:rPr lang="es-ES" dirty="0">
                <a:hlinkClick r:id="rId7" tooltip="Rodilleras"/>
              </a:rPr>
              <a:t>rodilleras</a:t>
            </a:r>
            <a:r>
              <a:rPr lang="es-ES" dirty="0"/>
              <a:t>, elementos no utilizados en ese tiempo por los porteros, además de dirigir a su defensa y salir a cortar el juego ya que él no se quedaba en el área, sino que participaba como un defensor más, e incluso originaba jugadas de ataque al enviar el balón hacia sus compañeros de ofensiva.</a:t>
            </a:r>
            <a:r>
              <a:rPr lang="es-ES" baseline="30000" dirty="0">
                <a:hlinkClick r:id="rId8"/>
              </a:rPr>
              <a:t>[6]</a:t>
            </a:r>
            <a:r>
              <a:rPr lang="es-ES" dirty="0"/>
              <a:t>​</a:t>
            </a:r>
            <a:r>
              <a:rPr lang="es-ES" baseline="30000" dirty="0">
                <a:hlinkClick r:id="rId9"/>
              </a:rPr>
              <a:t>[7]</a:t>
            </a:r>
            <a:r>
              <a:rPr lang="es-ES" dirty="0"/>
              <a:t>​</a:t>
            </a:r>
            <a:r>
              <a:rPr lang="es-ES" baseline="30000" dirty="0">
                <a:hlinkClick r:id="rId10"/>
              </a:rPr>
              <a:t>[8]</a:t>
            </a:r>
            <a:r>
              <a:rPr lang="es-ES" dirty="0"/>
              <a:t>​ </a:t>
            </a:r>
            <a:r>
              <a:rPr lang="es-ES" dirty="0" err="1"/>
              <a:t>Yashin</a:t>
            </a:r>
            <a:r>
              <a:rPr lang="es-ES" dirty="0"/>
              <a:t> fue el primer y único guardameta hasta ahora que ha conseguido el </a:t>
            </a:r>
            <a:r>
              <a:rPr lang="es-ES" dirty="0">
                <a:hlinkClick r:id="rId11" tooltip="Balón de Oro"/>
              </a:rPr>
              <a:t>Balón de Oro</a:t>
            </a:r>
            <a:r>
              <a:rPr lang="es-ES" dirty="0"/>
              <a:t> (1963). </a:t>
            </a:r>
          </a:p>
          <a:p>
            <a:endParaRPr lang="es-GT" dirty="0"/>
          </a:p>
        </p:txBody>
      </p:sp>
    </p:spTree>
    <p:extLst>
      <p:ext uri="{BB962C8B-B14F-4D97-AF65-F5344CB8AC3E}">
        <p14:creationId xmlns:p14="http://schemas.microsoft.com/office/powerpoint/2010/main" val="23741125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 presetClass="path" presetSubtype="0" accel="50000" decel="50000" fill="hold" grpId="1" nodeType="clickEffect">
                                  <p:stCondLst>
                                    <p:cond delay="0"/>
                                  </p:stCondLst>
                                  <p:childTnLst>
                                    <p:animMotion origin="layout" path="M 0 0 C 0.069 0 0.125 0.056 0.125 0.125 C 0.125 0.194 0.069 0.25 0 0.25 C -0.069 0.25 -0.125 0.194 -0.125 0.125 C -0.125 0.056 -0.069 0 0 0 Z" pathEditMode="relative" ptsTypes="">
                                      <p:cBhvr>
                                        <p:cTn id="11" dur="2000" fill="hold"/>
                                        <p:tgtEl>
                                          <p:spTgt spid="2"/>
                                        </p:tgtEl>
                                        <p:attrNameLst>
                                          <p:attrName>ppt_x</p:attrName>
                                          <p:attrName>ppt_y</p:attrName>
                                        </p:attrNameLst>
                                      </p:cBhvr>
                                    </p:animMotion>
                                  </p:childTnLst>
                                </p:cTn>
                              </p:par>
                            </p:childTnLst>
                          </p:cTn>
                        </p:par>
                      </p:childTnLst>
                    </p:cTn>
                  </p:par>
                  <p:par>
                    <p:cTn id="12" fill="hold">
                      <p:stCondLst>
                        <p:cond delay="indefinite"/>
                      </p:stCondLst>
                      <p:childTnLst>
                        <p:par>
                          <p:cTn id="13" fill="hold">
                            <p:stCondLst>
                              <p:cond delay="0"/>
                            </p:stCondLst>
                            <p:childTnLst>
                              <p:par>
                                <p:cTn id="14" presetID="42" presetClass="entr" presetSubtype="0" fill="hold" grpId="0" nodeType="click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Effect transition="in" filter="fade">
                                      <p:cBhvr>
                                        <p:cTn id="16" dur="1000"/>
                                        <p:tgtEl>
                                          <p:spTgt spid="3">
                                            <p:txEl>
                                              <p:pRg st="0" end="0"/>
                                            </p:txEl>
                                          </p:spTgt>
                                        </p:tgtEl>
                                      </p:cBhvr>
                                    </p:animEffect>
                                    <p:anim calcmode="lin" valueType="num">
                                      <p:cBhvr>
                                        <p:cTn id="17"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8"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50" presetClass="path" presetSubtype="0" accel="50000" decel="50000" fill="hold" grpId="1" nodeType="clickEffect">
                                  <p:stCondLst>
                                    <p:cond delay="0"/>
                                  </p:stCondLst>
                                  <p:childTnLst>
                                    <p:animMotion origin="layout" path="M 0 0 L 0.125 0 C 0.181 0 0.25 0.069 0.25 0.125 L 0.25 0.25 E" pathEditMode="relative" ptsTypes="">
                                      <p:cBhvr>
                                        <p:cTn id="22" dur="2000" fill="hold"/>
                                        <p:tgtEl>
                                          <p:spTgt spid="3">
                                            <p:txEl>
                                              <p:pRg st="0" end="0"/>
                                            </p:txEl>
                                          </p:spTgt>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3" grpId="0" build="p"/>
      <p:bldP spid="3" grpI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0C8D41B-47B2-46A9-86EF-33B3A28EFCCA}"/>
              </a:ext>
            </a:extLst>
          </p:cNvPr>
          <p:cNvSpPr>
            <a:spLocks noGrp="1"/>
          </p:cNvSpPr>
          <p:nvPr>
            <p:ph type="title"/>
          </p:nvPr>
        </p:nvSpPr>
        <p:spPr/>
        <p:txBody>
          <a:bodyPr/>
          <a:lstStyle/>
          <a:p>
            <a:r>
              <a:rPr lang="es-ES" dirty="0"/>
              <a:t>Luis Figo</a:t>
            </a:r>
            <a:endParaRPr lang="es-GT" dirty="0"/>
          </a:p>
        </p:txBody>
      </p:sp>
      <p:sp>
        <p:nvSpPr>
          <p:cNvPr id="3" name="Marcador de contenido 2">
            <a:extLst>
              <a:ext uri="{FF2B5EF4-FFF2-40B4-BE49-F238E27FC236}">
                <a16:creationId xmlns:a16="http://schemas.microsoft.com/office/drawing/2014/main" id="{B4D1708B-1803-4EE0-8C2D-0E91CFA47FCF}"/>
              </a:ext>
            </a:extLst>
          </p:cNvPr>
          <p:cNvSpPr>
            <a:spLocks noGrp="1"/>
          </p:cNvSpPr>
          <p:nvPr>
            <p:ph idx="1"/>
          </p:nvPr>
        </p:nvSpPr>
        <p:spPr/>
        <p:txBody>
          <a:bodyPr/>
          <a:lstStyle/>
          <a:p>
            <a:r>
              <a:rPr lang="es-ES" b="1" dirty="0"/>
              <a:t>Luís Filipe Madeira </a:t>
            </a:r>
            <a:r>
              <a:rPr lang="es-ES" b="1" dirty="0" err="1"/>
              <a:t>Caeiro</a:t>
            </a:r>
            <a:r>
              <a:rPr lang="es-ES" b="1" dirty="0"/>
              <a:t> Figo</a:t>
            </a:r>
            <a:r>
              <a:rPr lang="es-ES" dirty="0"/>
              <a:t> (</a:t>
            </a:r>
            <a:r>
              <a:rPr lang="es-ES" dirty="0">
                <a:hlinkClick r:id="rId2" tooltip="Almada"/>
              </a:rPr>
              <a:t>Almada</a:t>
            </a:r>
            <a:r>
              <a:rPr lang="es-ES" dirty="0"/>
              <a:t>, </a:t>
            </a:r>
            <a:r>
              <a:rPr lang="es-ES" dirty="0">
                <a:hlinkClick r:id="rId3" tooltip="Distrito de Setúbal"/>
              </a:rPr>
              <a:t>Setúbal</a:t>
            </a:r>
            <a:r>
              <a:rPr lang="es-ES" dirty="0"/>
              <a:t>, 4 de noviembre de 1972) es un </a:t>
            </a:r>
            <a:r>
              <a:rPr lang="es-ES" dirty="0">
                <a:hlinkClick r:id="rId4" tooltip="Fútbol"/>
              </a:rPr>
              <a:t>exfutbolista</a:t>
            </a:r>
            <a:r>
              <a:rPr lang="es-ES" dirty="0"/>
              <a:t> </a:t>
            </a:r>
            <a:r>
              <a:rPr lang="es-ES" dirty="0">
                <a:hlinkClick r:id="rId5" tooltip="Portugal"/>
              </a:rPr>
              <a:t>portugués</a:t>
            </a:r>
            <a:r>
              <a:rPr lang="es-ES" dirty="0"/>
              <a:t>. Se desempeñó en la posición de </a:t>
            </a:r>
            <a:r>
              <a:rPr lang="es-ES" dirty="0">
                <a:hlinkClick r:id="rId6" tooltip="Centrocampista"/>
              </a:rPr>
              <a:t>interior</a:t>
            </a:r>
            <a:r>
              <a:rPr lang="es-ES" dirty="0"/>
              <a:t> o </a:t>
            </a:r>
            <a:r>
              <a:rPr lang="es-ES" dirty="0">
                <a:hlinkClick r:id="rId7" tooltip="Delantero"/>
              </a:rPr>
              <a:t>extremo derecho</a:t>
            </a:r>
            <a:r>
              <a:rPr lang="es-ES" dirty="0"/>
              <a:t>, jugando parte de su carrera deportiva en el </a:t>
            </a:r>
            <a:r>
              <a:rPr lang="es-ES" dirty="0">
                <a:hlinkClick r:id="rId8" tooltip="F. C. Barcelona"/>
              </a:rPr>
              <a:t>F. C. Barcelona</a:t>
            </a:r>
            <a:r>
              <a:rPr lang="es-ES" dirty="0"/>
              <a:t> (1995-2000), el </a:t>
            </a:r>
            <a:r>
              <a:rPr lang="es-ES" dirty="0">
                <a:hlinkClick r:id="rId9" tooltip="Real Madrid C. F."/>
              </a:rPr>
              <a:t>Real Madrid C. F.</a:t>
            </a:r>
            <a:r>
              <a:rPr lang="es-ES" dirty="0"/>
              <a:t> (2000-05), el </a:t>
            </a:r>
            <a:r>
              <a:rPr lang="es-ES" dirty="0">
                <a:hlinkClick r:id="rId10" tooltip="Inter de Milán"/>
              </a:rPr>
              <a:t>Inter de Milán</a:t>
            </a:r>
            <a:r>
              <a:rPr lang="es-ES" dirty="0"/>
              <a:t> (2005-09), además de la </a:t>
            </a:r>
            <a:r>
              <a:rPr lang="es-ES" dirty="0">
                <a:hlinkClick r:id="rId11" tooltip="Selección de fútbol de Portugal"/>
              </a:rPr>
              <a:t>selección de fútbol de Portugal</a:t>
            </a:r>
            <a:r>
              <a:rPr lang="es-ES" dirty="0"/>
              <a:t>, siendo considerado como uno de los mejores futbolistas de su generación y de la historia de su país.</a:t>
            </a:r>
            <a:r>
              <a:rPr lang="es-ES" baseline="30000" dirty="0">
                <a:hlinkClick r:id="rId12"/>
              </a:rPr>
              <a:t>[1]</a:t>
            </a:r>
            <a:r>
              <a:rPr lang="es-ES" dirty="0"/>
              <a:t>​ </a:t>
            </a:r>
          </a:p>
          <a:p>
            <a:endParaRPr lang="es-GT" dirty="0"/>
          </a:p>
        </p:txBody>
      </p:sp>
    </p:spTree>
    <p:extLst>
      <p:ext uri="{BB962C8B-B14F-4D97-AF65-F5344CB8AC3E}">
        <p14:creationId xmlns:p14="http://schemas.microsoft.com/office/powerpoint/2010/main" val="11995618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7" presetClass="path" presetSubtype="0" accel="50000" decel="50000" fill="hold" grpId="1" nodeType="clickEffect">
                                  <p:stCondLst>
                                    <p:cond delay="0"/>
                                  </p:stCondLst>
                                  <p:childTnLst>
                                    <p:animMotion origin="layout" path="M 0 0 L 0.067 0.04 C 0.081 0.049 0.102 0.054 0.124 0.054 C 0.149 0.054 0.169 0.049 0.183 0.04 L 0.25 0 E" pathEditMode="relative" ptsTypes="">
                                      <p:cBhvr>
                                        <p:cTn id="11" dur="2000" fill="hold"/>
                                        <p:tgtEl>
                                          <p:spTgt spid="2"/>
                                        </p:tgtEl>
                                        <p:attrNameLst>
                                          <p:attrName>ppt_x</p:attrName>
                                          <p:attrName>ppt_y</p:attrName>
                                        </p:attrNameLst>
                                      </p:cBhvr>
                                    </p:animMotion>
                                  </p:childTnLst>
                                </p:cTn>
                              </p:par>
                            </p:childTnLst>
                          </p:cTn>
                        </p:par>
                      </p:childTnLst>
                    </p:cTn>
                  </p:par>
                  <p:par>
                    <p:cTn id="12" fill="hold">
                      <p:stCondLst>
                        <p:cond delay="indefinite"/>
                      </p:stCondLst>
                      <p:childTnLst>
                        <p:par>
                          <p:cTn id="13" fill="hold">
                            <p:stCondLst>
                              <p:cond delay="0"/>
                            </p:stCondLst>
                            <p:childTnLst>
                              <p:par>
                                <p:cTn id="14" presetID="2" presetClass="entr" presetSubtype="4" fill="hold" grpId="0" nodeType="click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 calcmode="lin" valueType="num">
                                      <p:cBhvr additive="base">
                                        <p:cTn id="16"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7"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1" presetClass="path" presetSubtype="0" accel="50000" decel="50000" fill="hold" grpId="1" nodeType="clickEffect">
                                  <p:stCondLst>
                                    <p:cond delay="0"/>
                                  </p:stCondLst>
                                  <p:childTnLst>
                                    <p:animMotion origin="layout" path="M 0 0 C 0.069 0 0.125 0.056 0.125 0.125 C 0.125 0.194 0.069 0.25 0 0.25 C -0.069 0.25 -0.125 0.194 -0.125 0.125 C -0.125 0.056 -0.069 0 0 0 Z" pathEditMode="relative" ptsTypes="">
                                      <p:cBhvr>
                                        <p:cTn id="21" dur="2000" fill="hold"/>
                                        <p:tgtEl>
                                          <p:spTgt spid="3">
                                            <p:txEl>
                                              <p:pRg st="0" end="0"/>
                                            </p:txEl>
                                          </p:spTgt>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3" grpId="0" build="p"/>
      <p:bldP spid="3" grpI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EAD811D-336B-423C-B8ED-FCFEF8985C4F}"/>
              </a:ext>
            </a:extLst>
          </p:cNvPr>
          <p:cNvSpPr>
            <a:spLocks noGrp="1"/>
          </p:cNvSpPr>
          <p:nvPr>
            <p:ph type="title"/>
          </p:nvPr>
        </p:nvSpPr>
        <p:spPr/>
        <p:txBody>
          <a:bodyPr/>
          <a:lstStyle/>
          <a:p>
            <a:r>
              <a:rPr lang="es-ES" dirty="0"/>
              <a:t>Cannavaro</a:t>
            </a:r>
            <a:endParaRPr lang="es-GT" dirty="0"/>
          </a:p>
        </p:txBody>
      </p:sp>
      <p:sp>
        <p:nvSpPr>
          <p:cNvPr id="3" name="Marcador de contenido 2">
            <a:extLst>
              <a:ext uri="{FF2B5EF4-FFF2-40B4-BE49-F238E27FC236}">
                <a16:creationId xmlns:a16="http://schemas.microsoft.com/office/drawing/2014/main" id="{BDE8FAFB-008C-4E12-AA15-D7EF4A0C2548}"/>
              </a:ext>
            </a:extLst>
          </p:cNvPr>
          <p:cNvSpPr>
            <a:spLocks noGrp="1"/>
          </p:cNvSpPr>
          <p:nvPr>
            <p:ph idx="1"/>
          </p:nvPr>
        </p:nvSpPr>
        <p:spPr/>
        <p:txBody>
          <a:bodyPr/>
          <a:lstStyle/>
          <a:p>
            <a:r>
              <a:rPr lang="es-ES" dirty="0"/>
              <a:t>Se inició como futbolista en el club de su ciudad natal, </a:t>
            </a:r>
            <a:r>
              <a:rPr lang="es-ES" dirty="0">
                <a:hlinkClick r:id="rId2" tooltip="Società Sportiva Calcio Napoli"/>
              </a:rPr>
              <a:t>Napoli</a:t>
            </a:r>
            <a:r>
              <a:rPr lang="es-ES" dirty="0"/>
              <a:t>. Debutó en la </a:t>
            </a:r>
            <a:r>
              <a:rPr lang="es-ES" dirty="0">
                <a:hlinkClick r:id="rId3" tooltip="Serie A (Italia)"/>
              </a:rPr>
              <a:t>Serie A</a:t>
            </a:r>
            <a:r>
              <a:rPr lang="es-ES" dirty="0"/>
              <a:t> el 7 de marzo de 1993 a la edad de 19 años en un encuentro ante la </a:t>
            </a:r>
            <a:r>
              <a:rPr lang="es-ES" dirty="0">
                <a:hlinkClick r:id="rId4" tooltip="Juventus Football Club"/>
              </a:rPr>
              <a:t>Juventus</a:t>
            </a:r>
            <a:r>
              <a:rPr lang="es-ES" dirty="0"/>
              <a:t>, que terminó perdiendo por 4 a 3.</a:t>
            </a:r>
            <a:r>
              <a:rPr lang="es-ES" baseline="30000" dirty="0">
                <a:hlinkClick r:id="rId5"/>
              </a:rPr>
              <a:t>[5]</a:t>
            </a:r>
            <a:r>
              <a:rPr lang="es-ES" dirty="0"/>
              <a:t>​ Tras permanecer en el Napoli durante tres temporadas fue fichado por el </a:t>
            </a:r>
            <a:r>
              <a:rPr lang="es-ES" dirty="0">
                <a:hlinkClick r:id="rId6" tooltip="Parma Football Club"/>
              </a:rPr>
              <a:t>Parma</a:t>
            </a:r>
            <a:r>
              <a:rPr lang="es-ES" dirty="0"/>
              <a:t> en 1995, equipo con el cual obtuvo dos </a:t>
            </a:r>
            <a:r>
              <a:rPr lang="es-ES" dirty="0">
                <a:hlinkClick r:id="rId7" tooltip="Copa de Italia"/>
              </a:rPr>
              <a:t>Copas de Italia</a:t>
            </a:r>
            <a:r>
              <a:rPr lang="es-ES" dirty="0"/>
              <a:t>, una </a:t>
            </a:r>
            <a:r>
              <a:rPr lang="es-ES" dirty="0">
                <a:hlinkClick r:id="rId8" tooltip="Supercopa de Italia"/>
              </a:rPr>
              <a:t>Supercopa de Italia</a:t>
            </a:r>
            <a:r>
              <a:rPr lang="es-ES" dirty="0"/>
              <a:t> y una </a:t>
            </a:r>
            <a:r>
              <a:rPr lang="es-ES" dirty="0">
                <a:hlinkClick r:id="rId9" tooltip="UEFA Europa League"/>
              </a:rPr>
              <a:t>Copa de la UEFA</a:t>
            </a:r>
            <a:r>
              <a:rPr lang="es-ES" dirty="0"/>
              <a:t>. Tras estos éxitos el Parma bajó su rendimiento, y Cannavaro fichó por el </a:t>
            </a:r>
            <a:r>
              <a:rPr lang="es-ES" dirty="0" err="1">
                <a:hlinkClick r:id="rId10" tooltip="Inter de Milán"/>
              </a:rPr>
              <a:t>Internazionale</a:t>
            </a:r>
            <a:r>
              <a:rPr lang="es-ES" dirty="0"/>
              <a:t>. Ante la falta de títulos, y a pesar de ser titular indiscutible, decidió fichar por la Juventus en 2004, donde obtuvo los títulos de </a:t>
            </a:r>
            <a:r>
              <a:rPr lang="es-ES" dirty="0">
                <a:hlinkClick r:id="rId3" tooltip="Serie A (Italia)"/>
              </a:rPr>
              <a:t>Serie A</a:t>
            </a:r>
            <a:r>
              <a:rPr lang="es-ES" dirty="0"/>
              <a:t> en las temporadas </a:t>
            </a:r>
            <a:r>
              <a:rPr lang="es-ES" dirty="0">
                <a:hlinkClick r:id="rId11" tooltip="Serie A (Italia) 2004-05"/>
              </a:rPr>
              <a:t>2004-05</a:t>
            </a:r>
            <a:r>
              <a:rPr lang="es-ES" dirty="0"/>
              <a:t> y </a:t>
            </a:r>
            <a:r>
              <a:rPr lang="es-ES" dirty="0">
                <a:hlinkClick r:id="rId12" tooltip="Serie A (Italia) 2005-06"/>
              </a:rPr>
              <a:t>2005-06</a:t>
            </a:r>
            <a:r>
              <a:rPr lang="es-ES" dirty="0"/>
              <a:t>, que finalmente serían revocados a la Juventus.</a:t>
            </a:r>
            <a:r>
              <a:rPr lang="es-ES" baseline="30000" dirty="0">
                <a:hlinkClick r:id="rId13"/>
              </a:rPr>
              <a:t>[6]</a:t>
            </a:r>
            <a:r>
              <a:rPr lang="es-ES" dirty="0"/>
              <a:t>​ </a:t>
            </a:r>
          </a:p>
          <a:p>
            <a:endParaRPr lang="es-GT" dirty="0"/>
          </a:p>
        </p:txBody>
      </p:sp>
    </p:spTree>
    <p:extLst>
      <p:ext uri="{BB962C8B-B14F-4D97-AF65-F5344CB8AC3E}">
        <p14:creationId xmlns:p14="http://schemas.microsoft.com/office/powerpoint/2010/main" val="27788436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37" presetClass="path" presetSubtype="0" accel="50000" decel="50000" fill="hold" grpId="1" nodeType="clickEffect">
                                  <p:stCondLst>
                                    <p:cond delay="0"/>
                                  </p:stCondLst>
                                  <p:childTnLst>
                                    <p:animMotion origin="layout" path="M 0 0 L 0.067 0.04 C 0.081 0.049 0.102 0.054 0.124 0.054 C 0.149 0.054 0.169 0.049 0.183 0.04 L 0.25 0 E" pathEditMode="relative" ptsTypes="">
                                      <p:cBhvr>
                                        <p:cTn id="24" dur="2000" fill="hold"/>
                                        <p:tgtEl>
                                          <p:spTgt spid="2"/>
                                        </p:tgtEl>
                                        <p:attrNameLst>
                                          <p:attrName>ppt_x</p:attrName>
                                          <p:attrName>ppt_y</p:attrName>
                                        </p:attrNameLst>
                                      </p:cBhvr>
                                    </p:animMotion>
                                  </p:childTnLst>
                                </p:cTn>
                              </p:par>
                            </p:childTnLst>
                          </p:cTn>
                        </p:par>
                      </p:childTnLst>
                    </p:cTn>
                  </p:par>
                  <p:par>
                    <p:cTn id="25" fill="hold">
                      <p:stCondLst>
                        <p:cond delay="indefinite"/>
                      </p:stCondLst>
                      <p:childTnLst>
                        <p:par>
                          <p:cTn id="26" fill="hold">
                            <p:stCondLst>
                              <p:cond delay="0"/>
                            </p:stCondLst>
                            <p:childTnLst>
                              <p:par>
                                <p:cTn id="27" presetID="21" presetClass="entr" presetSubtype="1" fill="hold" grpId="0" nodeType="clickEffect">
                                  <p:stCondLst>
                                    <p:cond delay="0"/>
                                  </p:stCondLst>
                                  <p:childTnLst>
                                    <p:set>
                                      <p:cBhvr>
                                        <p:cTn id="28" dur="1" fill="hold">
                                          <p:stCondLst>
                                            <p:cond delay="0"/>
                                          </p:stCondLst>
                                        </p:cTn>
                                        <p:tgtEl>
                                          <p:spTgt spid="3">
                                            <p:txEl>
                                              <p:pRg st="0" end="0"/>
                                            </p:txEl>
                                          </p:spTgt>
                                        </p:tgtEl>
                                        <p:attrNameLst>
                                          <p:attrName>style.visibility</p:attrName>
                                        </p:attrNameLst>
                                      </p:cBhvr>
                                      <p:to>
                                        <p:strVal val="visible"/>
                                      </p:to>
                                    </p:set>
                                    <p:animEffect transition="in" filter="wheel(1)">
                                      <p:cBhvr>
                                        <p:cTn id="29" dur="2000"/>
                                        <p:tgtEl>
                                          <p:spTgt spid="3">
                                            <p:txEl>
                                              <p:pRg st="0" end="0"/>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42" presetClass="path" presetSubtype="0" accel="50000" decel="50000" fill="hold" grpId="1" nodeType="clickEffect">
                                  <p:stCondLst>
                                    <p:cond delay="0"/>
                                  </p:stCondLst>
                                  <p:childTnLst>
                                    <p:animMotion origin="layout" path="M 0 0 L 0 0.25 E" pathEditMode="relative" ptsTypes="">
                                      <p:cBhvr>
                                        <p:cTn id="33" dur="2000" fill="hold"/>
                                        <p:tgtEl>
                                          <p:spTgt spid="3">
                                            <p:txEl>
                                              <p:pRg st="0" end="0"/>
                                            </p:txEl>
                                          </p:spTgt>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3" grpId="0" build="p"/>
      <p:bldP spid="3" grpI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0AC6874-A5E5-4E06-814C-5CDC268824A5}"/>
              </a:ext>
            </a:extLst>
          </p:cNvPr>
          <p:cNvSpPr>
            <a:spLocks noGrp="1"/>
          </p:cNvSpPr>
          <p:nvPr>
            <p:ph type="title"/>
          </p:nvPr>
        </p:nvSpPr>
        <p:spPr/>
        <p:txBody>
          <a:bodyPr/>
          <a:lstStyle/>
          <a:p>
            <a:r>
              <a:rPr lang="es-ES" dirty="0"/>
              <a:t>Del Piero </a:t>
            </a:r>
            <a:endParaRPr lang="es-GT" dirty="0"/>
          </a:p>
        </p:txBody>
      </p:sp>
      <p:sp>
        <p:nvSpPr>
          <p:cNvPr id="3" name="Marcador de contenido 2">
            <a:extLst>
              <a:ext uri="{FF2B5EF4-FFF2-40B4-BE49-F238E27FC236}">
                <a16:creationId xmlns:a16="http://schemas.microsoft.com/office/drawing/2014/main" id="{390D90C5-8712-4170-935E-332AFD2E52DB}"/>
              </a:ext>
            </a:extLst>
          </p:cNvPr>
          <p:cNvSpPr>
            <a:spLocks noGrp="1"/>
          </p:cNvSpPr>
          <p:nvPr>
            <p:ph idx="1"/>
          </p:nvPr>
        </p:nvSpPr>
        <p:spPr/>
        <p:txBody>
          <a:bodyPr/>
          <a:lstStyle/>
          <a:p>
            <a:r>
              <a:rPr lang="es-ES" b="1" dirty="0">
                <a:effectLst/>
              </a:rPr>
              <a:t>Alessandro Del Piero </a:t>
            </a:r>
            <a:r>
              <a:rPr lang="es-ES" dirty="0" err="1">
                <a:effectLst/>
                <a:hlinkClick r:id="rId2" tooltip="Orden del Mérito de la República Italiana"/>
              </a:rPr>
              <a:t>Ufficiale</a:t>
            </a:r>
            <a:r>
              <a:rPr lang="es-ES" dirty="0">
                <a:effectLst/>
                <a:hlinkClick r:id="rId2" tooltip="Orden del Mérito de la República Italiana"/>
              </a:rPr>
              <a:t> OMRI </a:t>
            </a:r>
            <a:r>
              <a:rPr lang="es-ES" baseline="30000" dirty="0">
                <a:effectLst/>
                <a:hlinkClick r:id="rId3"/>
              </a:rPr>
              <a:t>[ 3 ] </a:t>
            </a:r>
            <a:r>
              <a:rPr lang="es-ES" baseline="30000" dirty="0">
                <a:effectLst/>
                <a:hlinkClick r:id="rId4"/>
              </a:rPr>
              <a:t>[ 4 ]</a:t>
            </a:r>
            <a:r>
              <a:rPr lang="es-ES" dirty="0">
                <a:effectLst/>
              </a:rPr>
              <a:t> ( pronunciación italiana: </a:t>
            </a:r>
            <a:r>
              <a:rPr lang="es-ES" dirty="0">
                <a:effectLst/>
                <a:hlinkClick r:id="rId5" tooltip="Ayuda:IPA/Italiano"/>
              </a:rPr>
              <a:t>[</a:t>
            </a:r>
            <a:r>
              <a:rPr lang="es-ES" dirty="0" err="1">
                <a:effectLst/>
                <a:hlinkClick r:id="rId5" tooltip="Ayuda:IPA/Italiano"/>
              </a:rPr>
              <a:t>alesˈsandro</a:t>
            </a:r>
            <a:r>
              <a:rPr lang="es-ES" dirty="0">
                <a:effectLst/>
                <a:hlinkClick r:id="rId5" tooltip="Ayuda:IPA/Italiano"/>
              </a:rPr>
              <a:t> del ˈ</a:t>
            </a:r>
            <a:r>
              <a:rPr lang="es-ES" dirty="0" err="1">
                <a:effectLst/>
                <a:hlinkClick r:id="rId5" tooltip="Ayuda:IPA/Italiano"/>
              </a:rPr>
              <a:t>pjɛːro</a:t>
            </a:r>
            <a:r>
              <a:rPr lang="es-ES" dirty="0">
                <a:effectLst/>
                <a:hlinkClick r:id="rId5" tooltip="Ayuda:IPA/Italiano"/>
              </a:rPr>
              <a:t>]</a:t>
            </a:r>
            <a:r>
              <a:rPr lang="es-ES" dirty="0">
                <a:effectLst/>
              </a:rPr>
              <a:t> ; nacido el 9 de noviembre de 1974) es un </a:t>
            </a:r>
            <a:r>
              <a:rPr lang="es-ES" dirty="0">
                <a:effectLst/>
                <a:hlinkClick r:id="rId6" tooltip="fútbol de asociación"/>
              </a:rPr>
              <a:t>exfutbolista</a:t>
            </a:r>
            <a:r>
              <a:rPr lang="es-ES" dirty="0">
                <a:effectLst/>
              </a:rPr>
              <a:t> profesional italiano que jugó principalmente como </a:t>
            </a:r>
            <a:r>
              <a:rPr lang="es-ES" dirty="0">
                <a:effectLst/>
                <a:hlinkClick r:id="rId7" tooltip="Segundo delantero"/>
              </a:rPr>
              <a:t>segundo delantero</a:t>
            </a:r>
            <a:r>
              <a:rPr lang="es-ES" dirty="0">
                <a:effectLst/>
              </a:rPr>
              <a:t> , aunque era capaz de jugar en varias posiciones ofensivas. </a:t>
            </a:r>
            <a:r>
              <a:rPr lang="es-ES" baseline="30000" dirty="0">
                <a:effectLst/>
                <a:hlinkClick r:id="rId8"/>
              </a:rPr>
              <a:t>[ 5 ] </a:t>
            </a:r>
            <a:r>
              <a:rPr lang="es-ES" baseline="30000" dirty="0">
                <a:effectLst/>
                <a:hlinkClick r:id="rId9"/>
              </a:rPr>
              <a:t>[ 6 ] </a:t>
            </a:r>
            <a:r>
              <a:rPr lang="es-ES" baseline="30000" dirty="0">
                <a:effectLst/>
                <a:hlinkClick r:id="rId10"/>
              </a:rPr>
              <a:t>[ 7 ] </a:t>
            </a:r>
            <a:r>
              <a:rPr lang="es-ES" baseline="30000" dirty="0">
                <a:effectLst/>
                <a:hlinkClick r:id="rId11"/>
              </a:rPr>
              <a:t>[ 8 ]</a:t>
            </a:r>
            <a:r>
              <a:rPr lang="es-ES" dirty="0">
                <a:effectLst/>
              </a:rPr>
              <a:t> Desde 2015, ha trabajado como </a:t>
            </a:r>
            <a:r>
              <a:rPr lang="es-ES" dirty="0">
                <a:effectLst/>
                <a:hlinkClick r:id="rId12" tooltip="Pandit"/>
              </a:rPr>
              <a:t>comentarista</a:t>
            </a:r>
            <a:r>
              <a:rPr lang="es-ES" dirty="0">
                <a:effectLst/>
              </a:rPr>
              <a:t> para </a:t>
            </a:r>
            <a:r>
              <a:rPr lang="es-ES" dirty="0" err="1">
                <a:effectLst/>
                <a:hlinkClick r:id="rId13" tooltip="Sky Sport (Italia)"/>
              </a:rPr>
              <a:t>Sky</a:t>
            </a:r>
            <a:r>
              <a:rPr lang="es-ES" dirty="0">
                <a:effectLst/>
                <a:hlinkClick r:id="rId13" tooltip="Sky Sport (Italia)"/>
              </a:rPr>
              <a:t> Sport Italia</a:t>
            </a:r>
            <a:r>
              <a:rPr lang="es-ES" dirty="0">
                <a:effectLst/>
              </a:rPr>
              <a:t> . </a:t>
            </a:r>
            <a:r>
              <a:rPr lang="es-ES" baseline="30000" dirty="0">
                <a:effectLst/>
                <a:hlinkClick r:id="rId14"/>
              </a:rPr>
              <a:t>[ 9 ]</a:t>
            </a:r>
            <a:r>
              <a:rPr lang="es-ES" dirty="0">
                <a:effectLst/>
              </a:rPr>
              <a:t> Un delantero de apoyo técnicamente talentoso </a:t>
            </a:r>
            <a:r>
              <a:rPr lang="es-ES" baseline="30000" dirty="0">
                <a:effectLst/>
                <a:hlinkClick r:id="rId15"/>
              </a:rPr>
              <a:t>[ 10 ] y creativo </a:t>
            </a:r>
            <a:r>
              <a:rPr lang="es-ES" baseline="30000" dirty="0">
                <a:effectLst/>
                <a:hlinkClick r:id="rId16"/>
              </a:rPr>
              <a:t>[ 11 ] </a:t>
            </a:r>
            <a:r>
              <a:rPr lang="es-ES" baseline="30000" dirty="0">
                <a:effectLst/>
                <a:hlinkClick r:id="rId17"/>
              </a:rPr>
              <a:t>[ 12 ]</a:t>
            </a:r>
            <a:r>
              <a:rPr lang="es-ES" dirty="0">
                <a:effectLst/>
              </a:rPr>
              <a:t> que también era un </a:t>
            </a:r>
            <a:r>
              <a:rPr lang="es-ES" dirty="0">
                <a:effectLst/>
                <a:hlinkClick r:id="rId18" tooltip="Tiro libre (fútbol asociación)"/>
              </a:rPr>
              <a:t>especialista en tiros libres</a:t>
            </a:r>
            <a:r>
              <a:rPr lang="es-ES" dirty="0">
                <a:effectLst/>
              </a:rPr>
              <a:t> , </a:t>
            </a:r>
            <a:r>
              <a:rPr lang="es-ES" baseline="30000" dirty="0">
                <a:effectLst/>
                <a:hlinkClick r:id="rId19"/>
              </a:rPr>
              <a:t>[ 13 ] </a:t>
            </a:r>
            <a:r>
              <a:rPr lang="es-ES" baseline="30000" dirty="0">
                <a:effectLst/>
                <a:hlinkClick r:id="rId20"/>
              </a:rPr>
              <a:t>[ 14 ]</a:t>
            </a:r>
            <a:r>
              <a:rPr lang="es-ES" dirty="0">
                <a:effectLst/>
              </a:rPr>
              <a:t> Del Piero ganó el premio </a:t>
            </a:r>
            <a:r>
              <a:rPr lang="es-ES" dirty="0">
                <a:effectLst/>
                <a:hlinkClick r:id="rId21" tooltip="Futbolista italiano del año de la Serie A"/>
              </a:rPr>
              <a:t>al Futbolista Italiano del Año de la Serie A</a:t>
            </a:r>
            <a:r>
              <a:rPr lang="es-ES" dirty="0">
                <a:effectLst/>
              </a:rPr>
              <a:t> en 1998 y 2008 y recibió múltiples nominaciones para el </a:t>
            </a:r>
            <a:r>
              <a:rPr lang="es-ES" dirty="0">
                <a:effectLst/>
                <a:hlinkClick r:id="rId22" tooltip="Balón de Oro"/>
              </a:rPr>
              <a:t>Balón de Oro</a:t>
            </a:r>
            <a:r>
              <a:rPr lang="es-ES" dirty="0">
                <a:effectLst/>
              </a:rPr>
              <a:t> y </a:t>
            </a:r>
            <a:r>
              <a:rPr lang="es-ES" dirty="0">
                <a:effectLst/>
                <a:hlinkClick r:id="rId23" tooltip="Jugador Mundial del Año de la FIFA"/>
              </a:rPr>
              <a:t>el Jugador Mundial del Año de la FIFA</a:t>
            </a:r>
            <a:r>
              <a:rPr lang="es-ES" dirty="0">
                <a:effectLst/>
              </a:rPr>
              <a:t> .</a:t>
            </a:r>
            <a:endParaRPr lang="es-ES" dirty="0"/>
          </a:p>
          <a:p>
            <a:endParaRPr lang="es-GT" dirty="0"/>
          </a:p>
        </p:txBody>
      </p:sp>
    </p:spTree>
    <p:extLst>
      <p:ext uri="{BB962C8B-B14F-4D97-AF65-F5344CB8AC3E}">
        <p14:creationId xmlns:p14="http://schemas.microsoft.com/office/powerpoint/2010/main" val="23111833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6" presetClass="path" presetSubtype="0" accel="50000" decel="50000" fill="hold" grpId="1" nodeType="clickEffect">
                                  <p:stCondLst>
                                    <p:cond delay="0"/>
                                  </p:stCondLst>
                                  <p:childTnLst>
                                    <p:animMotion origin="layout" path="M 0 0 C 0 0.033 0.027 0.06 0.06 0.06 C 0.099 0.06 0.113 0.03 0.119 0.012 L 0.125 -0.012 C 0.131 -0.03 0.146 -0.06 0.19 -0.06 C 0.218 -0.06 0.25 -0.033 0.25 0 C 0.25 0.033 0.218 0.06 0.19 0.06 C 0.146 0.06 0.131 0.03 0.125 0.012 L 0.119 -0.012 C 0.113 -0.03 0.099 -0.06 0.06 -0.06 C 0.027 -0.06 0 -0.033 0 0 Z" pathEditMode="relative" ptsTypes="">
                                      <p:cBhvr>
                                        <p:cTn id="13" dur="2000" fill="hold"/>
                                        <p:tgtEl>
                                          <p:spTgt spid="2"/>
                                        </p:tgtEl>
                                        <p:attrNameLst>
                                          <p:attrName>ppt_x</p:attrName>
                                          <p:attrName>ppt_y</p:attrName>
                                        </p:attrNameLst>
                                      </p:cBhvr>
                                    </p:animMotion>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grpId="0" nodeType="click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Effect transition="in" filter="wipe(down)">
                                      <p:cBhvr>
                                        <p:cTn id="18" dur="5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7" presetClass="path" presetSubtype="0" accel="50000" decel="50000" fill="hold" grpId="1" nodeType="clickEffect">
                                  <p:stCondLst>
                                    <p:cond delay="0"/>
                                  </p:stCondLst>
                                  <p:childTnLst>
                                    <p:animMotion origin="layout" path="M 0 0 L 0.067 0.04 C 0.081 0.049 0.102 0.054 0.124 0.054 C 0.149 0.054 0.169 0.049 0.183 0.04 L 0.25 0 E" pathEditMode="relative" ptsTypes="">
                                      <p:cBhvr>
                                        <p:cTn id="22" dur="2000" fill="hold"/>
                                        <p:tgtEl>
                                          <p:spTgt spid="3">
                                            <p:txEl>
                                              <p:pRg st="0" end="0"/>
                                            </p:txEl>
                                          </p:spTgt>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3" grpId="0" build="p"/>
      <p:bldP spid="3" grpI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029E0EF-FAD6-495D-BE7B-467FF3A6266D}"/>
              </a:ext>
            </a:extLst>
          </p:cNvPr>
          <p:cNvSpPr>
            <a:spLocks noGrp="1"/>
          </p:cNvSpPr>
          <p:nvPr>
            <p:ph type="title"/>
          </p:nvPr>
        </p:nvSpPr>
        <p:spPr/>
        <p:txBody>
          <a:bodyPr/>
          <a:lstStyle/>
          <a:p>
            <a:r>
              <a:rPr lang="es-ES" dirty="0"/>
              <a:t>Buffon </a:t>
            </a:r>
            <a:endParaRPr lang="es-GT" dirty="0"/>
          </a:p>
        </p:txBody>
      </p:sp>
      <p:sp>
        <p:nvSpPr>
          <p:cNvPr id="3" name="Marcador de contenido 2">
            <a:extLst>
              <a:ext uri="{FF2B5EF4-FFF2-40B4-BE49-F238E27FC236}">
                <a16:creationId xmlns:a16="http://schemas.microsoft.com/office/drawing/2014/main" id="{F7D288CE-AB06-44FF-AD43-964D53286CF4}"/>
              </a:ext>
            </a:extLst>
          </p:cNvPr>
          <p:cNvSpPr>
            <a:spLocks noGrp="1"/>
          </p:cNvSpPr>
          <p:nvPr>
            <p:ph idx="1"/>
          </p:nvPr>
        </p:nvSpPr>
        <p:spPr/>
        <p:txBody>
          <a:bodyPr/>
          <a:lstStyle/>
          <a:p>
            <a:r>
              <a:rPr lang="es-ES" dirty="0"/>
              <a:t>Inició su carrera deportiva en el </a:t>
            </a:r>
            <a:r>
              <a:rPr lang="es-ES" dirty="0">
                <a:hlinkClick r:id="rId2" tooltip="Parma Calcio 1913"/>
              </a:rPr>
              <a:t>Parma A. C.</a:t>
            </a:r>
            <a:r>
              <a:rPr lang="es-ES" dirty="0"/>
              <a:t> al que ingresó a los 13 años, debutando profesionalmente con el primer equipo en 1995. Tras permanecer durante seis temporadas en el equipo </a:t>
            </a:r>
            <a:r>
              <a:rPr lang="es-ES" dirty="0">
                <a:hlinkClick r:id="rId3" tooltip="Parma"/>
              </a:rPr>
              <a:t>parmesano</a:t>
            </a:r>
            <a:r>
              <a:rPr lang="es-ES" dirty="0"/>
              <a:t> fue transferido a la </a:t>
            </a:r>
            <a:r>
              <a:rPr lang="es-ES" dirty="0">
                <a:hlinkClick r:id="rId4" tooltip="Juventus de Turín"/>
              </a:rPr>
              <a:t>Juventus de Turín</a:t>
            </a:r>
            <a:r>
              <a:rPr lang="es-ES" dirty="0"/>
              <a:t> donde obtuvo diecinueve títulos a nivel nacional (nueve </a:t>
            </a:r>
            <a:r>
              <a:rPr lang="es-ES" dirty="0">
                <a:hlinkClick r:id="rId5" tooltip="Serie A (Italia)"/>
              </a:rPr>
              <a:t>Serie A</a:t>
            </a:r>
            <a:r>
              <a:rPr lang="es-ES" dirty="0"/>
              <a:t>, una </a:t>
            </a:r>
            <a:r>
              <a:rPr lang="es-ES" dirty="0">
                <a:hlinkClick r:id="rId6" tooltip="Serie B (Italia)"/>
              </a:rPr>
              <a:t>Serie B</a:t>
            </a:r>
            <a:r>
              <a:rPr lang="es-ES" dirty="0"/>
              <a:t>, cuatro </a:t>
            </a:r>
            <a:r>
              <a:rPr lang="es-ES" dirty="0">
                <a:hlinkClick r:id="rId7" tooltip="Copa Italia"/>
              </a:rPr>
              <a:t>Copas Italia</a:t>
            </a:r>
            <a:r>
              <a:rPr lang="es-ES" dirty="0"/>
              <a:t> y cinco </a:t>
            </a:r>
            <a:r>
              <a:rPr lang="es-ES" dirty="0">
                <a:hlinkClick r:id="rId8" tooltip="Supercopa de Italia"/>
              </a:rPr>
              <a:t>Supercopas de Italia</a:t>
            </a:r>
            <a:r>
              <a:rPr lang="es-ES" dirty="0"/>
              <a:t>). Con la </a:t>
            </a:r>
            <a:r>
              <a:rPr lang="es-ES" dirty="0">
                <a:hlinkClick r:id="rId9" tooltip="Selección de fútbol de Italia"/>
              </a:rPr>
              <a:t>selección de Italia</a:t>
            </a:r>
            <a:r>
              <a:rPr lang="es-ES" dirty="0"/>
              <a:t> participó en cuatro </a:t>
            </a:r>
            <a:r>
              <a:rPr lang="es-ES" dirty="0" err="1">
                <a:hlinkClick r:id="rId10" tooltip="Eurocopa"/>
              </a:rPr>
              <a:t>Eurocopas</a:t>
            </a:r>
            <a:r>
              <a:rPr lang="es-ES" dirty="0"/>
              <a:t> y en cinco ediciones de la </a:t>
            </a:r>
            <a:r>
              <a:rPr lang="es-ES" dirty="0">
                <a:hlinkClick r:id="rId11" tooltip="Copa Mundial de Fútbol"/>
              </a:rPr>
              <a:t>Copa Mundial de Fútbol</a:t>
            </a:r>
            <a:r>
              <a:rPr lang="es-ES" dirty="0"/>
              <a:t>, siendo su mejor resultado el campeonato obtenido en la </a:t>
            </a:r>
            <a:r>
              <a:rPr lang="es-ES" dirty="0">
                <a:hlinkClick r:id="rId12" tooltip="Copa Mundial de Fútbol de 2006"/>
              </a:rPr>
              <a:t>Copa Mundial de 2006</a:t>
            </a:r>
            <a:r>
              <a:rPr lang="es-ES" dirty="0"/>
              <a:t> luego de superar por 5-3 en </a:t>
            </a:r>
            <a:r>
              <a:rPr lang="es-ES" dirty="0">
                <a:hlinkClick r:id="rId13" tooltip="Tanda de penales"/>
              </a:rPr>
              <a:t>tanda de penales</a:t>
            </a:r>
            <a:r>
              <a:rPr lang="es-ES" dirty="0"/>
              <a:t> a la selección de </a:t>
            </a:r>
            <a:r>
              <a:rPr lang="es-ES" dirty="0">
                <a:hlinkClick r:id="rId14" tooltip="Selección de fútbol de Francia"/>
              </a:rPr>
              <a:t>Francia</a:t>
            </a:r>
            <a:r>
              <a:rPr lang="es-ES" dirty="0"/>
              <a:t> en la final. </a:t>
            </a:r>
          </a:p>
          <a:p>
            <a:endParaRPr lang="es-GT" dirty="0"/>
          </a:p>
        </p:txBody>
      </p:sp>
    </p:spTree>
    <p:extLst>
      <p:ext uri="{BB962C8B-B14F-4D97-AF65-F5344CB8AC3E}">
        <p14:creationId xmlns:p14="http://schemas.microsoft.com/office/powerpoint/2010/main" val="3500737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50" presetClass="path" presetSubtype="0" accel="50000" decel="50000" fill="hold" grpId="1" nodeType="clickEffect">
                                  <p:stCondLst>
                                    <p:cond delay="0"/>
                                  </p:stCondLst>
                                  <p:childTnLst>
                                    <p:animMotion origin="layout" path="M 0 0 L 0.125 0 C 0.181 0 0.25 0.069 0.25 0.125 L 0.25 0.25 E" pathEditMode="relative" ptsTypes="">
                                      <p:cBhvr>
                                        <p:cTn id="13" dur="2000" fill="hold"/>
                                        <p:tgtEl>
                                          <p:spTgt spid="2"/>
                                        </p:tgtEl>
                                        <p:attrNameLst>
                                          <p:attrName>ppt_x</p:attrName>
                                          <p:attrName>ppt_y</p:attrName>
                                        </p:attrNameLst>
                                      </p:cBhvr>
                                    </p:animMotion>
                                  </p:childTnLst>
                                </p:cTn>
                              </p:par>
                            </p:childTnLst>
                          </p:cTn>
                        </p:par>
                      </p:childTnLst>
                    </p:cTn>
                  </p:par>
                  <p:par>
                    <p:cTn id="14" fill="hold">
                      <p:stCondLst>
                        <p:cond delay="indefinite"/>
                      </p:stCondLst>
                      <p:childTnLst>
                        <p:par>
                          <p:cTn id="15" fill="hold">
                            <p:stCondLst>
                              <p:cond delay="0"/>
                            </p:stCondLst>
                            <p:childTnLst>
                              <p:par>
                                <p:cTn id="16" presetID="21" presetClass="entr" presetSubtype="1" fill="hold" grpId="0" nodeType="click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Effect transition="in" filter="wheel(1)">
                                      <p:cBhvr>
                                        <p:cTn id="18" dur="2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7" presetClass="path" presetSubtype="0" accel="50000" decel="50000" fill="hold" grpId="1" nodeType="clickEffect">
                                  <p:stCondLst>
                                    <p:cond delay="0"/>
                                  </p:stCondLst>
                                  <p:childTnLst>
                                    <p:animMotion origin="layout" path="M 0 0 L 0.067 0.04 C 0.081 0.049 0.102 0.054 0.124 0.054 C 0.149 0.054 0.169 0.049 0.183 0.04 L 0.25 0 E" pathEditMode="relative" ptsTypes="">
                                      <p:cBhvr>
                                        <p:cTn id="22" dur="2000" fill="hold"/>
                                        <p:tgtEl>
                                          <p:spTgt spid="3">
                                            <p:txEl>
                                              <p:pRg st="0" end="0"/>
                                            </p:txEl>
                                          </p:spTgt>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3" grpId="0" build="p"/>
      <p:bldP spid="3" grpI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C4CD742-6B3C-4786-983F-A3EA68B7A130}"/>
              </a:ext>
            </a:extLst>
          </p:cNvPr>
          <p:cNvSpPr>
            <a:spLocks noGrp="1"/>
          </p:cNvSpPr>
          <p:nvPr>
            <p:ph type="title"/>
          </p:nvPr>
        </p:nvSpPr>
        <p:spPr/>
        <p:txBody>
          <a:bodyPr/>
          <a:lstStyle/>
          <a:p>
            <a:r>
              <a:rPr lang="es-ES" dirty="0" err="1"/>
              <a:t>Zambrotta</a:t>
            </a:r>
            <a:r>
              <a:rPr lang="es-ES" dirty="0"/>
              <a:t>.</a:t>
            </a:r>
            <a:endParaRPr lang="es-GT" dirty="0"/>
          </a:p>
        </p:txBody>
      </p:sp>
      <p:sp>
        <p:nvSpPr>
          <p:cNvPr id="3" name="Marcador de contenido 2">
            <a:extLst>
              <a:ext uri="{FF2B5EF4-FFF2-40B4-BE49-F238E27FC236}">
                <a16:creationId xmlns:a16="http://schemas.microsoft.com/office/drawing/2014/main" id="{A4106FE1-AD4F-4668-897D-4E7C77AD016D}"/>
              </a:ext>
            </a:extLst>
          </p:cNvPr>
          <p:cNvSpPr>
            <a:spLocks noGrp="1"/>
          </p:cNvSpPr>
          <p:nvPr>
            <p:ph idx="1"/>
          </p:nvPr>
        </p:nvSpPr>
        <p:spPr/>
        <p:txBody>
          <a:bodyPr/>
          <a:lstStyle/>
          <a:p>
            <a:r>
              <a:rPr lang="es-ES" dirty="0" err="1"/>
              <a:t>Zambrotta</a:t>
            </a:r>
            <a:r>
              <a:rPr lang="es-ES" dirty="0"/>
              <a:t> debutó con 18 años en el club de su ciudad natal, el </a:t>
            </a:r>
            <a:r>
              <a:rPr lang="es-ES" dirty="0">
                <a:hlinkClick r:id="rId2" tooltip="Calcio Como 1907"/>
              </a:rPr>
              <a:t>Como</a:t>
            </a:r>
            <a:r>
              <a:rPr lang="es-ES" dirty="0"/>
              <a:t>, disputando la </a:t>
            </a:r>
            <a:r>
              <a:rPr lang="es-ES" dirty="0">
                <a:hlinkClick r:id="rId3" tooltip="Serie B (Italia)"/>
              </a:rPr>
              <a:t>Serie B</a:t>
            </a:r>
            <a:r>
              <a:rPr lang="es-ES" dirty="0"/>
              <a:t> en 1994. Comenzó a jugar con regularidad en el equipo después del descenso a la </a:t>
            </a:r>
            <a:r>
              <a:rPr lang="es-ES" dirty="0">
                <a:hlinkClick r:id="rId4" tooltip="Lega Pro Prima Divisione"/>
              </a:rPr>
              <a:t>Serie C1</a:t>
            </a:r>
            <a:r>
              <a:rPr lang="es-ES" dirty="0"/>
              <a:t>, lo que le sirvió para que el </a:t>
            </a:r>
            <a:r>
              <a:rPr lang="es-ES" dirty="0">
                <a:hlinkClick r:id="rId5" tooltip="Football Club Bari 1908"/>
              </a:rPr>
              <a:t>Bari</a:t>
            </a:r>
            <a:r>
              <a:rPr lang="es-ES" dirty="0"/>
              <a:t> se fijase en él. Por el </a:t>
            </a:r>
            <a:r>
              <a:rPr lang="es-ES" dirty="0">
                <a:hlinkClick r:id="rId5" tooltip="Football Club Bari 1908"/>
              </a:rPr>
              <a:t>Bari</a:t>
            </a:r>
            <a:r>
              <a:rPr lang="es-ES" dirty="0"/>
              <a:t> fichó en 1997, debutando así en la </a:t>
            </a:r>
            <a:r>
              <a:rPr lang="es-ES" dirty="0">
                <a:hlinkClick r:id="rId6" tooltip="Serie A (Italia)"/>
              </a:rPr>
              <a:t>Serie A</a:t>
            </a:r>
            <a:r>
              <a:rPr lang="es-ES" dirty="0"/>
              <a:t>. Desde el primer momento se ganó la titularidad en un equipo que jugaba como recién ascendido, lo que le valió para ser habitual de las convocatorias de la selección italiana sub-21. </a:t>
            </a:r>
          </a:p>
          <a:p>
            <a:endParaRPr lang="es-GT" dirty="0"/>
          </a:p>
        </p:txBody>
      </p:sp>
    </p:spTree>
    <p:extLst>
      <p:ext uri="{BB962C8B-B14F-4D97-AF65-F5344CB8AC3E}">
        <p14:creationId xmlns:p14="http://schemas.microsoft.com/office/powerpoint/2010/main" val="26247226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6" presetClass="path" presetSubtype="0" accel="50000" decel="50000" fill="hold" grpId="1" nodeType="clickEffect">
                                  <p:stCondLst>
                                    <p:cond delay="0"/>
                                  </p:stCondLst>
                                  <p:childTnLst>
                                    <p:animMotion origin="layout" path="M 0 0 C 0 0.033 0.027 0.06 0.06 0.06 C 0.099 0.06 0.113 0.03 0.119 0.012 L 0.125 -0.012 C 0.131 -0.03 0.146 -0.06 0.19 -0.06 C 0.218 -0.06 0.25 -0.033 0.25 0 C 0.25 0.033 0.218 0.06 0.19 0.06 C 0.146 0.06 0.131 0.03 0.125 0.012 L 0.119 -0.012 C 0.113 -0.03 0.099 -0.06 0.06 -0.06 C 0.027 -0.06 0 -0.033 0 0 Z" pathEditMode="relative" ptsTypes="">
                                      <p:cBhvr>
                                        <p:cTn id="11" dur="2000" fill="hold"/>
                                        <p:tgtEl>
                                          <p:spTgt spid="2"/>
                                        </p:tgtEl>
                                        <p:attrNameLst>
                                          <p:attrName>ppt_x</p:attrName>
                                          <p:attrName>ppt_y</p:attrName>
                                        </p:attrNameLst>
                                      </p:cBhvr>
                                    </p:animMotion>
                                  </p:childTnLst>
                                </p:cTn>
                              </p:par>
                            </p:childTnLst>
                          </p:cTn>
                        </p:par>
                      </p:childTnLst>
                    </p:cTn>
                  </p:par>
                  <p:par>
                    <p:cTn id="12" fill="hold">
                      <p:stCondLst>
                        <p:cond delay="indefinite"/>
                      </p:stCondLst>
                      <p:childTnLst>
                        <p:par>
                          <p:cTn id="13" fill="hold">
                            <p:stCondLst>
                              <p:cond delay="0"/>
                            </p:stCondLst>
                            <p:childTnLst>
                              <p:par>
                                <p:cTn id="14" presetID="45" presetClass="entr" presetSubtype="0" fill="hold" grpId="0" nodeType="click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Effect transition="in" filter="fade">
                                      <p:cBhvr>
                                        <p:cTn id="16" dur="2000"/>
                                        <p:tgtEl>
                                          <p:spTgt spid="3">
                                            <p:txEl>
                                              <p:pRg st="0" end="0"/>
                                            </p:txEl>
                                          </p:spTgt>
                                        </p:tgtEl>
                                      </p:cBhvr>
                                    </p:animEffect>
                                    <p:anim calcmode="lin" valueType="num">
                                      <p:cBhvr>
                                        <p:cTn id="17" dur="2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18" dur="20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9" fill="hold">
                      <p:stCondLst>
                        <p:cond delay="indefinite"/>
                      </p:stCondLst>
                      <p:childTnLst>
                        <p:par>
                          <p:cTn id="20" fill="hold">
                            <p:stCondLst>
                              <p:cond delay="0"/>
                            </p:stCondLst>
                            <p:childTnLst>
                              <p:par>
                                <p:cTn id="21" presetID="37" presetClass="path" presetSubtype="0" accel="50000" decel="50000" fill="hold" grpId="1" nodeType="clickEffect">
                                  <p:stCondLst>
                                    <p:cond delay="0"/>
                                  </p:stCondLst>
                                  <p:childTnLst>
                                    <p:animMotion origin="layout" path="M 0 0 L 0.067 0.04 C 0.081 0.049 0.102 0.054 0.124 0.054 C 0.149 0.054 0.169 0.049 0.183 0.04 L 0.25 0 E" pathEditMode="relative" ptsTypes="">
                                      <p:cBhvr>
                                        <p:cTn id="22" dur="2000" fill="hold"/>
                                        <p:tgtEl>
                                          <p:spTgt spid="3">
                                            <p:txEl>
                                              <p:pRg st="0" end="0"/>
                                            </p:txEl>
                                          </p:spTgt>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3" grpId="0" build="p"/>
      <p:bldP spid="3" grpI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5FEA9DF-37DD-4D2C-AC52-92A5A5FEEE3C}"/>
              </a:ext>
            </a:extLst>
          </p:cNvPr>
          <p:cNvSpPr>
            <a:spLocks noGrp="1"/>
          </p:cNvSpPr>
          <p:nvPr>
            <p:ph type="title"/>
          </p:nvPr>
        </p:nvSpPr>
        <p:spPr/>
        <p:txBody>
          <a:bodyPr/>
          <a:lstStyle/>
          <a:p>
            <a:r>
              <a:rPr lang="es-ES" dirty="0" err="1"/>
              <a:t>Bastian</a:t>
            </a:r>
            <a:r>
              <a:rPr lang="es-ES" dirty="0"/>
              <a:t> </a:t>
            </a:r>
            <a:r>
              <a:rPr lang="es-ES" dirty="0" err="1"/>
              <a:t>Schweinsteiger</a:t>
            </a:r>
            <a:endParaRPr lang="es-GT" dirty="0"/>
          </a:p>
        </p:txBody>
      </p:sp>
      <p:sp>
        <p:nvSpPr>
          <p:cNvPr id="3" name="Marcador de contenido 2">
            <a:extLst>
              <a:ext uri="{FF2B5EF4-FFF2-40B4-BE49-F238E27FC236}">
                <a16:creationId xmlns:a16="http://schemas.microsoft.com/office/drawing/2014/main" id="{E77361D8-09E8-4B0C-86AA-2578BB852048}"/>
              </a:ext>
            </a:extLst>
          </p:cNvPr>
          <p:cNvSpPr>
            <a:spLocks noGrp="1"/>
          </p:cNvSpPr>
          <p:nvPr>
            <p:ph idx="1"/>
          </p:nvPr>
        </p:nvSpPr>
        <p:spPr/>
        <p:txBody>
          <a:bodyPr>
            <a:normAutofit lnSpcReduction="10000"/>
          </a:bodyPr>
          <a:lstStyle/>
          <a:p>
            <a:r>
              <a:rPr lang="es-ES" b="1" dirty="0" err="1"/>
              <a:t>Bastian</a:t>
            </a:r>
            <a:r>
              <a:rPr lang="es-ES" b="1" dirty="0"/>
              <a:t> </a:t>
            </a:r>
            <a:r>
              <a:rPr lang="es-ES" b="1" dirty="0" err="1"/>
              <a:t>Schweinsteiger</a:t>
            </a:r>
            <a:r>
              <a:rPr lang="es-ES" dirty="0"/>
              <a:t> (</a:t>
            </a:r>
            <a:r>
              <a:rPr lang="es-ES" dirty="0" err="1">
                <a:hlinkClick r:id="rId2" tooltip="Kolbermoor"/>
              </a:rPr>
              <a:t>Kolbermoor</a:t>
            </a:r>
            <a:r>
              <a:rPr lang="es-ES" dirty="0"/>
              <a:t>, </a:t>
            </a:r>
            <a:r>
              <a:rPr lang="es-ES" dirty="0">
                <a:hlinkClick r:id="rId3" tooltip="Baviera"/>
              </a:rPr>
              <a:t>Baviera</a:t>
            </a:r>
            <a:r>
              <a:rPr lang="es-ES" dirty="0"/>
              <a:t>, 1 de agosto de 1984) es un </a:t>
            </a:r>
            <a:r>
              <a:rPr lang="es-ES" dirty="0">
                <a:hlinkClick r:id="rId4" tooltip="Fútbol"/>
              </a:rPr>
              <a:t>exfutbolista</a:t>
            </a:r>
            <a:r>
              <a:rPr lang="es-ES" dirty="0"/>
              <a:t> </a:t>
            </a:r>
            <a:r>
              <a:rPr lang="es-ES" dirty="0">
                <a:hlinkClick r:id="rId5" tooltip="Alemania"/>
              </a:rPr>
              <a:t>alemán</a:t>
            </a:r>
            <a:r>
              <a:rPr lang="es-ES" dirty="0"/>
              <a:t>. En gran parte de su trayectoria jugó para el </a:t>
            </a:r>
            <a:r>
              <a:rPr lang="es-ES" dirty="0">
                <a:hlinkClick r:id="rId6" tooltip="Bayern de Múnich"/>
              </a:rPr>
              <a:t>Bayern de Múnich</a:t>
            </a:r>
            <a:r>
              <a:rPr lang="es-ES" dirty="0"/>
              <a:t> y para la </a:t>
            </a:r>
            <a:r>
              <a:rPr lang="es-ES" dirty="0">
                <a:hlinkClick r:id="rId7" tooltip="Selección de fútbol de Alemania"/>
              </a:rPr>
              <a:t>selección de fútbol de Alemania</a:t>
            </a:r>
            <a:r>
              <a:rPr lang="es-ES" dirty="0"/>
              <a:t>, siendo considerado como unos de los mejores </a:t>
            </a:r>
            <a:r>
              <a:rPr lang="es-ES" dirty="0">
                <a:hlinkClick r:id="rId8" tooltip="Centrocampista"/>
              </a:rPr>
              <a:t>centrocampistas</a:t>
            </a:r>
            <a:r>
              <a:rPr lang="es-ES" dirty="0"/>
              <a:t> de su época y de la historia de su país.</a:t>
            </a:r>
            <a:r>
              <a:rPr lang="es-ES" baseline="30000" dirty="0">
                <a:hlinkClick r:id="rId9"/>
              </a:rPr>
              <a:t>[1]</a:t>
            </a:r>
            <a:r>
              <a:rPr lang="es-ES" dirty="0"/>
              <a:t>​ </a:t>
            </a:r>
          </a:p>
          <a:p>
            <a:r>
              <a:rPr lang="es-ES" dirty="0"/>
              <a:t>Fue internacional durante 12 años (2004-2016) con la </a:t>
            </a:r>
            <a:r>
              <a:rPr lang="es-ES" dirty="0">
                <a:hlinkClick r:id="rId7" tooltip="Selección de fútbol de Alemania"/>
              </a:rPr>
              <a:t>selección de Alemania</a:t>
            </a:r>
            <a:r>
              <a:rPr lang="es-ES" dirty="0"/>
              <a:t>, con la cual disputó los Mundiales de </a:t>
            </a:r>
            <a:r>
              <a:rPr lang="es-ES" dirty="0">
                <a:hlinkClick r:id="rId10" tooltip="Copa Mundial de Fútbol de 2006"/>
              </a:rPr>
              <a:t>2006</a:t>
            </a:r>
            <a:r>
              <a:rPr lang="es-ES" dirty="0"/>
              <a:t>, </a:t>
            </a:r>
            <a:r>
              <a:rPr lang="es-ES" dirty="0">
                <a:hlinkClick r:id="rId11" tooltip="Copa Mundial de Fútbol de 2010"/>
              </a:rPr>
              <a:t>2010</a:t>
            </a:r>
            <a:r>
              <a:rPr lang="es-ES" dirty="0"/>
              <a:t> y </a:t>
            </a:r>
            <a:r>
              <a:rPr lang="es-ES" dirty="0">
                <a:hlinkClick r:id="rId12" tooltip="Copa Mundial de Fútbol de 2014"/>
              </a:rPr>
              <a:t>2014</a:t>
            </a:r>
            <a:r>
              <a:rPr lang="es-ES" dirty="0"/>
              <a:t>, coronándose campeón en este último. Fue el capitán de la selección durante sus dos últimos años, después del retiro de </a:t>
            </a:r>
            <a:r>
              <a:rPr lang="es-ES" dirty="0">
                <a:hlinkClick r:id="rId13" tooltip="Philipp Lahm"/>
              </a:rPr>
              <a:t>Philipp </a:t>
            </a:r>
            <a:r>
              <a:rPr lang="es-ES" dirty="0" err="1">
                <a:hlinkClick r:id="rId13" tooltip="Philipp Lahm"/>
              </a:rPr>
              <a:t>Lahm</a:t>
            </a:r>
            <a:r>
              <a:rPr lang="es-ES" dirty="0"/>
              <a:t> en 2014, y disputó más de </a:t>
            </a:r>
            <a:r>
              <a:rPr lang="es-ES" dirty="0">
                <a:hlinkClick r:id="rId14" tooltip="Anexo:Futbolistas con más de 100 partidos internacionales"/>
              </a:rPr>
              <a:t>100 partidos internacionales</a:t>
            </a:r>
            <a:r>
              <a:rPr lang="es-ES" dirty="0"/>
              <a:t>, entrando en la lista de jugadores con más presencias. </a:t>
            </a:r>
          </a:p>
          <a:p>
            <a:endParaRPr lang="es-GT" dirty="0"/>
          </a:p>
        </p:txBody>
      </p:sp>
    </p:spTree>
    <p:extLst>
      <p:ext uri="{BB962C8B-B14F-4D97-AF65-F5344CB8AC3E}">
        <p14:creationId xmlns:p14="http://schemas.microsoft.com/office/powerpoint/2010/main" val="19744423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50" presetClass="path" presetSubtype="0" accel="50000" decel="50000" fill="hold" grpId="1" nodeType="clickEffect">
                                  <p:stCondLst>
                                    <p:cond delay="0"/>
                                  </p:stCondLst>
                                  <p:childTnLst>
                                    <p:animMotion origin="layout" path="M 0 0 L 0.125 0 C 0.181 0 0.25 0.069 0.25 0.125 L 0.25 0.25 E" pathEditMode="relative" ptsTypes="">
                                      <p:cBhvr>
                                        <p:cTn id="13" dur="2000" fill="hold"/>
                                        <p:tgtEl>
                                          <p:spTgt spid="2"/>
                                        </p:tgtEl>
                                        <p:attrNameLst>
                                          <p:attrName>ppt_x</p:attrName>
                                          <p:attrName>ppt_y</p:attrName>
                                        </p:attrNameLst>
                                      </p:cBhvr>
                                    </p:animMotion>
                                  </p:childTnLst>
                                </p:cTn>
                              </p:par>
                            </p:childTnLst>
                          </p:cTn>
                        </p:par>
                      </p:childTnLst>
                    </p:cTn>
                  </p:par>
                  <p:par>
                    <p:cTn id="14" fill="hold">
                      <p:stCondLst>
                        <p:cond delay="indefinite"/>
                      </p:stCondLst>
                      <p:childTnLst>
                        <p:par>
                          <p:cTn id="15" fill="hold">
                            <p:stCondLst>
                              <p:cond delay="0"/>
                            </p:stCondLst>
                            <p:childTnLst>
                              <p:par>
                                <p:cTn id="16" presetID="21" presetClass="entr" presetSubtype="1" fill="hold" grpId="0" nodeType="click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Effect transition="in" filter="wheel(1)">
                                      <p:cBhvr>
                                        <p:cTn id="18" dur="2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1" presetClass="entr" presetSubtype="1" fill="hold" grpId="0" nodeType="click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Effect transition="in" filter="wheel(1)">
                                      <p:cBhvr>
                                        <p:cTn id="23" dur="2000"/>
                                        <p:tgtEl>
                                          <p:spTgt spid="3">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 presetClass="path" presetSubtype="0" accel="50000" decel="50000" fill="hold" grpId="1" nodeType="clickEffect">
                                  <p:stCondLst>
                                    <p:cond delay="0"/>
                                  </p:stCondLst>
                                  <p:childTnLst>
                                    <p:animMotion origin="layout" path="M 0 0 C 0.069 0 0.125 0.056 0.125 0.125 C 0.125 0.194 0.069 0.25 0 0.25 C -0.069 0.25 -0.125 0.194 -0.125 0.125 C -0.125 0.056 -0.069 0 0 0 Z" pathEditMode="relative" ptsTypes="">
                                      <p:cBhvr>
                                        <p:cTn id="27" dur="2000" fill="hold"/>
                                        <p:tgtEl>
                                          <p:spTgt spid="3">
                                            <p:txEl>
                                              <p:pRg st="0" end="0"/>
                                            </p:txEl>
                                          </p:spTgt>
                                        </p:tgtEl>
                                        <p:attrNameLst>
                                          <p:attrName>ppt_x</p:attrName>
                                          <p:attrName>ppt_y</p:attrName>
                                        </p:attrNameLst>
                                      </p:cBhvr>
                                    </p:animMotion>
                                  </p:childTnLst>
                                </p:cTn>
                              </p:par>
                            </p:childTnLst>
                          </p:cTn>
                        </p:par>
                      </p:childTnLst>
                    </p:cTn>
                  </p:par>
                  <p:par>
                    <p:cTn id="28" fill="hold">
                      <p:stCondLst>
                        <p:cond delay="indefinite"/>
                      </p:stCondLst>
                      <p:childTnLst>
                        <p:par>
                          <p:cTn id="29" fill="hold">
                            <p:stCondLst>
                              <p:cond delay="0"/>
                            </p:stCondLst>
                            <p:childTnLst>
                              <p:par>
                                <p:cTn id="30" presetID="1" presetClass="path" presetSubtype="0" accel="50000" decel="50000" fill="hold" grpId="1" nodeType="clickEffect">
                                  <p:stCondLst>
                                    <p:cond delay="0"/>
                                  </p:stCondLst>
                                  <p:childTnLst>
                                    <p:animMotion origin="layout" path="M 0 0 C 0.069 0 0.125 0.056 0.125 0.125 C 0.125 0.194 0.069 0.25 0 0.25 C -0.069 0.25 -0.125 0.194 -0.125 0.125 C -0.125 0.056 -0.069 0 0 0 Z" pathEditMode="relative" ptsTypes="">
                                      <p:cBhvr>
                                        <p:cTn id="31" dur="2000" fill="hold"/>
                                        <p:tgtEl>
                                          <p:spTgt spid="3">
                                            <p:txEl>
                                              <p:pRg st="1" end="1"/>
                                            </p:txEl>
                                          </p:spTgt>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3" grpId="0" build="p"/>
      <p:bldP spid="3" grpI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3EA2185-4B64-41E6-98CB-AC0FCAC5999C}"/>
              </a:ext>
            </a:extLst>
          </p:cNvPr>
          <p:cNvSpPr>
            <a:spLocks noGrp="1"/>
          </p:cNvSpPr>
          <p:nvPr>
            <p:ph type="title"/>
          </p:nvPr>
        </p:nvSpPr>
        <p:spPr/>
        <p:txBody>
          <a:bodyPr/>
          <a:lstStyle/>
          <a:p>
            <a:r>
              <a:rPr lang="es-ES" dirty="0"/>
              <a:t>Eusebio</a:t>
            </a:r>
            <a:endParaRPr lang="es-GT" dirty="0"/>
          </a:p>
        </p:txBody>
      </p:sp>
      <p:sp>
        <p:nvSpPr>
          <p:cNvPr id="3" name="Marcador de contenido 2">
            <a:extLst>
              <a:ext uri="{FF2B5EF4-FFF2-40B4-BE49-F238E27FC236}">
                <a16:creationId xmlns:a16="http://schemas.microsoft.com/office/drawing/2014/main" id="{41BF07DF-F40F-4AA4-AF07-CE2F7E8BE307}"/>
              </a:ext>
            </a:extLst>
          </p:cNvPr>
          <p:cNvSpPr>
            <a:spLocks noGrp="1"/>
          </p:cNvSpPr>
          <p:nvPr>
            <p:ph idx="1"/>
          </p:nvPr>
        </p:nvSpPr>
        <p:spPr/>
        <p:txBody>
          <a:bodyPr/>
          <a:lstStyle/>
          <a:p>
            <a:r>
              <a:rPr lang="es-ES" dirty="0"/>
              <a:t>Eusébio da Silva Ferreira fue un legendario futbolista portugués nacido en Mozambique, apodado "la Pantera Negra" por su velocidad y potencia. Se le considera uno de los mejores jugadores de la historia, destacando por su habilidad y su capacidad goleadora, que lo llevaron a ganar el Balón de Oro en 1965 y a ser el máximo goleador del Mundial de 1966. </a:t>
            </a:r>
          </a:p>
          <a:p>
            <a:r>
              <a:rPr lang="es-ES" b="1" dirty="0">
                <a:effectLst/>
              </a:rPr>
              <a:t>Carrera en el Benfica:</a:t>
            </a:r>
            <a:r>
              <a:rPr lang="es-ES" dirty="0">
                <a:effectLst/>
              </a:rPr>
              <a:t> </a:t>
            </a:r>
          </a:p>
          <a:p>
            <a:r>
              <a:rPr lang="es-ES" dirty="0">
                <a:effectLst/>
              </a:rPr>
              <a:t>Llegó al Benfica a los 18 años y se convirtió en una leyenda del club, ganando 11 ligas y 5 copas de Portugal, además de la Copa de Europa en 1962. </a:t>
            </a:r>
          </a:p>
          <a:p>
            <a:endParaRPr lang="es-GT" dirty="0"/>
          </a:p>
        </p:txBody>
      </p:sp>
    </p:spTree>
    <p:extLst>
      <p:ext uri="{BB962C8B-B14F-4D97-AF65-F5344CB8AC3E}">
        <p14:creationId xmlns:p14="http://schemas.microsoft.com/office/powerpoint/2010/main" val="17291038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7" presetClass="path" presetSubtype="0" accel="50000" decel="50000" fill="hold" grpId="1" nodeType="clickEffect">
                                  <p:stCondLst>
                                    <p:cond delay="0"/>
                                  </p:stCondLst>
                                  <p:childTnLst>
                                    <p:animMotion origin="layout" path="M 0 0 L 0.067 0.04 C 0.081 0.049 0.102 0.054 0.124 0.054 C 0.149 0.054 0.169 0.049 0.183 0.04 L 0.25 0 E" pathEditMode="relative" ptsTypes="">
                                      <p:cBhvr>
                                        <p:cTn id="11" dur="2000" fill="hold"/>
                                        <p:tgtEl>
                                          <p:spTgt spid="2"/>
                                        </p:tgtEl>
                                        <p:attrNameLst>
                                          <p:attrName>ppt_x</p:attrName>
                                          <p:attrName>ppt_y</p:attrName>
                                        </p:attrNameLst>
                                      </p:cBhvr>
                                    </p:animMotion>
                                  </p:childTnLst>
                                </p:cTn>
                              </p:par>
                            </p:childTnLst>
                          </p:cTn>
                        </p:par>
                      </p:childTnLst>
                    </p:cTn>
                  </p:par>
                  <p:par>
                    <p:cTn id="12" fill="hold">
                      <p:stCondLst>
                        <p:cond delay="indefinite"/>
                      </p:stCondLst>
                      <p:childTnLst>
                        <p:par>
                          <p:cTn id="13" fill="hold">
                            <p:stCondLst>
                              <p:cond delay="0"/>
                            </p:stCondLst>
                            <p:childTnLst>
                              <p:par>
                                <p:cTn id="14" presetID="6" presetClass="entr" presetSubtype="16" fill="hold" grpId="0" nodeType="click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Effect transition="in" filter="circle(in)">
                                      <p:cBhvr>
                                        <p:cTn id="16" dur="20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6" presetClass="entr" presetSubtype="16"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circle(in)">
                                      <p:cBhvr>
                                        <p:cTn id="21" dur="2000"/>
                                        <p:tgtEl>
                                          <p:spTgt spid="3">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6" presetClass="entr" presetSubtype="16" fill="hold" grpId="0"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circle(in)">
                                      <p:cBhvr>
                                        <p:cTn id="26" dur="2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7" presetClass="path" presetSubtype="0" accel="50000" decel="50000" fill="hold" grpId="1" nodeType="clickEffect">
                                  <p:stCondLst>
                                    <p:cond delay="0"/>
                                  </p:stCondLst>
                                  <p:childTnLst>
                                    <p:animMotion origin="layout" path="M 0 0 L 0.067 0.04 C 0.081 0.049 0.102 0.054 0.124 0.054 C 0.149 0.054 0.169 0.049 0.183 0.04 L 0.25 0 E" pathEditMode="relative" ptsTypes="">
                                      <p:cBhvr>
                                        <p:cTn id="30" dur="2000" fill="hold"/>
                                        <p:tgtEl>
                                          <p:spTgt spid="3">
                                            <p:txEl>
                                              <p:pRg st="0" end="0"/>
                                            </p:txEl>
                                          </p:spTgt>
                                        </p:tgtEl>
                                        <p:attrNameLst>
                                          <p:attrName>ppt_x</p:attrName>
                                          <p:attrName>ppt_y</p:attrName>
                                        </p:attrNameLst>
                                      </p:cBhvr>
                                    </p:animMotion>
                                  </p:childTnLst>
                                </p:cTn>
                              </p:par>
                            </p:childTnLst>
                          </p:cTn>
                        </p:par>
                      </p:childTnLst>
                    </p:cTn>
                  </p:par>
                  <p:par>
                    <p:cTn id="31" fill="hold">
                      <p:stCondLst>
                        <p:cond delay="indefinite"/>
                      </p:stCondLst>
                      <p:childTnLst>
                        <p:par>
                          <p:cTn id="32" fill="hold">
                            <p:stCondLst>
                              <p:cond delay="0"/>
                            </p:stCondLst>
                            <p:childTnLst>
                              <p:par>
                                <p:cTn id="33" presetID="37" presetClass="path" presetSubtype="0" accel="50000" decel="50000" fill="hold" grpId="1" nodeType="clickEffect">
                                  <p:stCondLst>
                                    <p:cond delay="0"/>
                                  </p:stCondLst>
                                  <p:childTnLst>
                                    <p:animMotion origin="layout" path="M 0 0 L 0.067 0.04 C 0.081 0.049 0.102 0.054 0.124 0.054 C 0.149 0.054 0.169 0.049 0.183 0.04 L 0.25 0 E" pathEditMode="relative" ptsTypes="">
                                      <p:cBhvr>
                                        <p:cTn id="34" dur="2000" fill="hold"/>
                                        <p:tgtEl>
                                          <p:spTgt spid="3">
                                            <p:txEl>
                                              <p:pRg st="1" end="1"/>
                                            </p:txEl>
                                          </p:spTgt>
                                        </p:tgtEl>
                                        <p:attrNameLst>
                                          <p:attrName>ppt_x</p:attrName>
                                          <p:attrName>ppt_y</p:attrName>
                                        </p:attrNameLst>
                                      </p:cBhvr>
                                    </p:animMotion>
                                  </p:childTnLst>
                                </p:cTn>
                              </p:par>
                            </p:childTnLst>
                          </p:cTn>
                        </p:par>
                      </p:childTnLst>
                    </p:cTn>
                  </p:par>
                  <p:par>
                    <p:cTn id="35" fill="hold">
                      <p:stCondLst>
                        <p:cond delay="indefinite"/>
                      </p:stCondLst>
                      <p:childTnLst>
                        <p:par>
                          <p:cTn id="36" fill="hold">
                            <p:stCondLst>
                              <p:cond delay="0"/>
                            </p:stCondLst>
                            <p:childTnLst>
                              <p:par>
                                <p:cTn id="37" presetID="37" presetClass="path" presetSubtype="0" accel="50000" decel="50000" fill="hold" grpId="1" nodeType="clickEffect">
                                  <p:stCondLst>
                                    <p:cond delay="0"/>
                                  </p:stCondLst>
                                  <p:childTnLst>
                                    <p:animMotion origin="layout" path="M 0 0 L 0.067 0.04 C 0.081 0.049 0.102 0.054 0.124 0.054 C 0.149 0.054 0.169 0.049 0.183 0.04 L 0.25 0 E" pathEditMode="relative" ptsTypes="">
                                      <p:cBhvr>
                                        <p:cTn id="38" dur="2000" fill="hold"/>
                                        <p:tgtEl>
                                          <p:spTgt spid="3">
                                            <p:txEl>
                                              <p:pRg st="2" end="2"/>
                                            </p:txEl>
                                          </p:spTgt>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3" grpId="0" uiExpand="1" build="p"/>
      <p:bldP spid="3" grpI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2EF514E-7039-4C65-BC9B-EA222A86E9AC}"/>
              </a:ext>
            </a:extLst>
          </p:cNvPr>
          <p:cNvSpPr>
            <a:spLocks noGrp="1"/>
          </p:cNvSpPr>
          <p:nvPr>
            <p:ph type="title"/>
          </p:nvPr>
        </p:nvSpPr>
        <p:spPr/>
        <p:txBody>
          <a:bodyPr/>
          <a:lstStyle/>
          <a:p>
            <a:r>
              <a:rPr lang="es-ES" dirty="0"/>
              <a:t>Carles Puyol </a:t>
            </a:r>
            <a:endParaRPr lang="es-GT" dirty="0"/>
          </a:p>
        </p:txBody>
      </p:sp>
      <p:sp>
        <p:nvSpPr>
          <p:cNvPr id="3" name="Marcador de contenido 2">
            <a:extLst>
              <a:ext uri="{FF2B5EF4-FFF2-40B4-BE49-F238E27FC236}">
                <a16:creationId xmlns:a16="http://schemas.microsoft.com/office/drawing/2014/main" id="{E4CA7076-4CB1-4A92-8562-D2A7A5B7D2E2}"/>
              </a:ext>
            </a:extLst>
          </p:cNvPr>
          <p:cNvSpPr>
            <a:spLocks noGrp="1"/>
          </p:cNvSpPr>
          <p:nvPr>
            <p:ph idx="1"/>
          </p:nvPr>
        </p:nvSpPr>
        <p:spPr/>
        <p:txBody>
          <a:bodyPr>
            <a:normAutofit fontScale="70000" lnSpcReduction="20000"/>
          </a:bodyPr>
          <a:lstStyle/>
          <a:p>
            <a:r>
              <a:rPr lang="es-ES" b="1" dirty="0"/>
              <a:t>Carles Puyol </a:t>
            </a:r>
            <a:r>
              <a:rPr lang="es-ES" b="1" dirty="0" err="1"/>
              <a:t>Saforcada</a:t>
            </a:r>
            <a:r>
              <a:rPr lang="es-ES" dirty="0"/>
              <a:t> (</a:t>
            </a:r>
            <a:r>
              <a:rPr lang="es-ES" dirty="0">
                <a:hlinkClick r:id="rId2" tooltip="Puebla de Segur"/>
              </a:rPr>
              <a:t>Puebla de Segur</a:t>
            </a:r>
            <a:r>
              <a:rPr lang="es-ES" dirty="0"/>
              <a:t>, </a:t>
            </a:r>
            <a:r>
              <a:rPr lang="es-ES" dirty="0">
                <a:hlinkClick r:id="rId3" tooltip="Provincia de Lérida"/>
              </a:rPr>
              <a:t>Lérida</a:t>
            </a:r>
            <a:r>
              <a:rPr lang="es-ES" dirty="0"/>
              <a:t>, 13 de abril de 1978) es un </a:t>
            </a:r>
            <a:r>
              <a:rPr lang="es-ES" dirty="0">
                <a:hlinkClick r:id="rId4" tooltip="Fútbol"/>
              </a:rPr>
              <a:t>exfutbolista</a:t>
            </a:r>
            <a:r>
              <a:rPr lang="es-ES" dirty="0"/>
              <a:t> </a:t>
            </a:r>
            <a:r>
              <a:rPr lang="es-ES" dirty="0">
                <a:hlinkClick r:id="rId5" tooltip="España"/>
              </a:rPr>
              <a:t>español</a:t>
            </a:r>
            <a:r>
              <a:rPr lang="es-ES" dirty="0"/>
              <a:t>. Jugaba en la posición de </a:t>
            </a:r>
            <a:r>
              <a:rPr lang="es-ES" dirty="0">
                <a:hlinkClick r:id="rId6" tooltip="Defensa (fútbol)"/>
              </a:rPr>
              <a:t>defensa</a:t>
            </a:r>
            <a:r>
              <a:rPr lang="es-ES" dirty="0"/>
              <a:t> y su único equipo durante su trayectoria fue el </a:t>
            </a:r>
            <a:r>
              <a:rPr lang="es-ES" dirty="0">
                <a:hlinkClick r:id="rId7" tooltip="Fútbol Club Barcelona"/>
              </a:rPr>
              <a:t>F. C. Barcelona</a:t>
            </a:r>
            <a:r>
              <a:rPr lang="es-ES" dirty="0"/>
              <a:t>, de la </a:t>
            </a:r>
            <a:r>
              <a:rPr lang="es-ES" dirty="0">
                <a:hlinkClick r:id="rId8" tooltip="Primera División de España"/>
              </a:rPr>
              <a:t>Primera División de España</a:t>
            </a:r>
            <a:r>
              <a:rPr lang="es-ES" dirty="0"/>
              <a:t>, del que fue capitán desde la temporada 2004-05. Tras su retirada trabajó como parte del Área de Dirección Deportiva de Fútbol del </a:t>
            </a:r>
            <a:r>
              <a:rPr lang="es-ES" dirty="0">
                <a:hlinkClick r:id="rId7" tooltip="Fútbol Club Barcelona"/>
              </a:rPr>
              <a:t>F. C. Barcelona</a:t>
            </a:r>
            <a:r>
              <a:rPr lang="es-ES" dirty="0"/>
              <a:t>, cargo al cual renunció el 5 de enero de 2015.</a:t>
            </a:r>
            <a:r>
              <a:rPr lang="es-ES" baseline="30000" dirty="0">
                <a:hlinkClick r:id="rId9"/>
              </a:rPr>
              <a:t>[6]</a:t>
            </a:r>
            <a:r>
              <a:rPr lang="es-ES" dirty="0"/>
              <a:t>​</a:t>
            </a:r>
            <a:r>
              <a:rPr lang="es-ES" baseline="30000" dirty="0">
                <a:hlinkClick r:id="rId10"/>
              </a:rPr>
              <a:t>[7]</a:t>
            </a:r>
            <a:r>
              <a:rPr lang="es-ES" dirty="0"/>
              <a:t>​ </a:t>
            </a:r>
          </a:p>
          <a:p>
            <a:r>
              <a:rPr lang="es-ES" dirty="0"/>
              <a:t>Puyol inició su carrera profesional integrando las filas del </a:t>
            </a:r>
            <a:r>
              <a:rPr lang="es-ES" dirty="0">
                <a:hlinkClick r:id="rId11" tooltip="Fútbol Club Barcelona &quot;B&quot;"/>
              </a:rPr>
              <a:t>F. C. Barcelona B</a:t>
            </a:r>
            <a:r>
              <a:rPr lang="es-ES" dirty="0"/>
              <a:t>, donde logró disputar más de 80 partidos. En la temporada 1999-00 hizo su debut oficial en el primer equipo, de la mano del entonces entrenador, el </a:t>
            </a:r>
            <a:r>
              <a:rPr lang="es-ES" dirty="0">
                <a:hlinkClick r:id="rId12" tooltip="Países Bajos"/>
              </a:rPr>
              <a:t>neerlandés</a:t>
            </a:r>
            <a:r>
              <a:rPr lang="es-ES" dirty="0"/>
              <a:t> </a:t>
            </a:r>
            <a:r>
              <a:rPr lang="es-ES" dirty="0">
                <a:hlinkClick r:id="rId13" tooltip="Louis van Gaal"/>
              </a:rPr>
              <a:t>Louis van </a:t>
            </a:r>
            <a:r>
              <a:rPr lang="es-ES" dirty="0" err="1">
                <a:hlinkClick r:id="rId13" tooltip="Louis van Gaal"/>
              </a:rPr>
              <a:t>Gaal</a:t>
            </a:r>
            <a:r>
              <a:rPr lang="es-ES" dirty="0"/>
              <a:t>. En esa misma temporada logró disputar 37 partidos y al año siguiente recibió el </a:t>
            </a:r>
            <a:r>
              <a:rPr lang="es-ES" dirty="0">
                <a:hlinkClick r:id="rId14" tooltip="Premio Don Balón"/>
              </a:rPr>
              <a:t>Premio Don Balón</a:t>
            </a:r>
            <a:r>
              <a:rPr lang="es-ES" dirty="0"/>
              <a:t> al mejor jugador revelación. Consiguió su primer título oficial en la temporada 2004-05, al consagrarse campeón de </a:t>
            </a:r>
            <a:r>
              <a:rPr lang="es-ES" dirty="0">
                <a:hlinkClick r:id="rId8" tooltip="Primera División de España"/>
              </a:rPr>
              <a:t>La Liga</a:t>
            </a:r>
            <a:r>
              <a:rPr lang="es-ES" dirty="0"/>
              <a:t> y en 2006 obtuvo su primer título de clubes a nivel internacional, al ganar la </a:t>
            </a:r>
            <a:r>
              <a:rPr lang="es-ES" dirty="0">
                <a:hlinkClick r:id="rId15" tooltip="Liga de Campeones de la UEFA 2005-06"/>
              </a:rPr>
              <a:t>Champions League</a:t>
            </a:r>
            <a:r>
              <a:rPr lang="es-ES" dirty="0"/>
              <a:t>. Como internacional, hizo su debut oficial con la </a:t>
            </a:r>
            <a:r>
              <a:rPr lang="es-ES" dirty="0">
                <a:hlinkClick r:id="rId16" tooltip="Selección de fútbol de España"/>
              </a:rPr>
              <a:t>selección española</a:t>
            </a:r>
            <a:r>
              <a:rPr lang="es-ES" dirty="0"/>
              <a:t> en 2000, en un encuentro que disputó ante los </a:t>
            </a:r>
            <a:r>
              <a:rPr lang="es-ES" dirty="0">
                <a:hlinkClick r:id="rId17" tooltip="Selección de fútbol de los Países Bajos"/>
              </a:rPr>
              <a:t>Países Bajos</a:t>
            </a:r>
            <a:r>
              <a:rPr lang="es-ES" dirty="0"/>
              <a:t>. Es el segundo futbolista en la historia del F. C. Barcelona con mayor cantidad de partidos disputados en todas las competiciones,</a:t>
            </a:r>
            <a:r>
              <a:rPr lang="es-ES" baseline="30000" dirty="0">
                <a:hlinkClick r:id="rId18"/>
              </a:rPr>
              <a:t>[8]</a:t>
            </a:r>
            <a:r>
              <a:rPr lang="es-ES" dirty="0"/>
              <a:t>​ con más de 550 encuentros oficiales, y el séptimo jugador en la historia de la selección española con mayor cantidad de partidos disputados, con un total de 100. Con la selección española ha participado en tres </a:t>
            </a:r>
            <a:r>
              <a:rPr lang="es-ES" dirty="0">
                <a:hlinkClick r:id="rId19" tooltip="Copa Mundial de Fútbol"/>
              </a:rPr>
              <a:t>Copas Mundiales</a:t>
            </a:r>
            <a:r>
              <a:rPr lang="es-ES" dirty="0"/>
              <a:t> (</a:t>
            </a:r>
            <a:r>
              <a:rPr lang="es-ES" dirty="0">
                <a:hlinkClick r:id="rId20" tooltip="Copa Mundial de Fútbol de 2002"/>
              </a:rPr>
              <a:t>Corea y Japón 2002</a:t>
            </a:r>
            <a:r>
              <a:rPr lang="es-ES" dirty="0"/>
              <a:t>, </a:t>
            </a:r>
            <a:r>
              <a:rPr lang="es-ES" dirty="0">
                <a:hlinkClick r:id="rId21" tooltip="Copa Mundial de Fútbol de 2006"/>
              </a:rPr>
              <a:t>Alemania 2006</a:t>
            </a:r>
            <a:r>
              <a:rPr lang="es-ES" dirty="0"/>
              <a:t> y </a:t>
            </a:r>
            <a:r>
              <a:rPr lang="es-ES" dirty="0">
                <a:hlinkClick r:id="rId22" tooltip="Copa Mundial de Fútbol de 2010"/>
              </a:rPr>
              <a:t>Sudáfrica 2010</a:t>
            </a:r>
            <a:r>
              <a:rPr lang="es-ES" dirty="0"/>
              <a:t>), una </a:t>
            </a:r>
            <a:r>
              <a:rPr lang="es-ES" dirty="0">
                <a:hlinkClick r:id="rId23" tooltip="Copa FIFA Confederaciones"/>
              </a:rPr>
              <a:t>Copa Confederaciones</a:t>
            </a:r>
            <a:r>
              <a:rPr lang="es-ES" dirty="0"/>
              <a:t> (</a:t>
            </a:r>
            <a:r>
              <a:rPr lang="es-ES" dirty="0">
                <a:hlinkClick r:id="rId24" tooltip="Copa FIFA Confederaciones 2009"/>
              </a:rPr>
              <a:t>Sudáfrica 2009</a:t>
            </a:r>
            <a:r>
              <a:rPr lang="es-ES" dirty="0"/>
              <a:t>), dos </a:t>
            </a:r>
            <a:r>
              <a:rPr lang="es-ES" dirty="0" err="1">
                <a:hlinkClick r:id="rId25" tooltip="Eurocopa"/>
              </a:rPr>
              <a:t>Eurocopas</a:t>
            </a:r>
            <a:r>
              <a:rPr lang="es-ES" dirty="0"/>
              <a:t> (</a:t>
            </a:r>
            <a:r>
              <a:rPr lang="es-ES" dirty="0">
                <a:hlinkClick r:id="rId26" tooltip="Eurocopa 2004"/>
              </a:rPr>
              <a:t>Portugal 2004</a:t>
            </a:r>
            <a:r>
              <a:rPr lang="es-ES" dirty="0"/>
              <a:t>, </a:t>
            </a:r>
            <a:r>
              <a:rPr lang="es-ES" dirty="0">
                <a:hlinkClick r:id="rId27" tooltip="Eurocopa 2008"/>
              </a:rPr>
              <a:t>Austria-Suiza 2008</a:t>
            </a:r>
            <a:r>
              <a:rPr lang="es-ES" dirty="0"/>
              <a:t>) y los </a:t>
            </a:r>
            <a:r>
              <a:rPr lang="es-ES" dirty="0">
                <a:hlinkClick r:id="rId28" tooltip="Juegos Olímpicos de Sídney 2000"/>
              </a:rPr>
              <a:t>Juegos Olímpicos de Sídney 2000</a:t>
            </a:r>
            <a:r>
              <a:rPr lang="es-ES" dirty="0"/>
              <a:t>. </a:t>
            </a:r>
          </a:p>
          <a:p>
            <a:endParaRPr lang="es-GT" dirty="0"/>
          </a:p>
        </p:txBody>
      </p:sp>
    </p:spTree>
    <p:extLst>
      <p:ext uri="{BB962C8B-B14F-4D97-AF65-F5344CB8AC3E}">
        <p14:creationId xmlns:p14="http://schemas.microsoft.com/office/powerpoint/2010/main" val="6348562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7" presetClass="path" presetSubtype="0" accel="50000" decel="50000" fill="hold" grpId="1" nodeType="clickEffect">
                                  <p:stCondLst>
                                    <p:cond delay="0"/>
                                  </p:stCondLst>
                                  <p:childTnLst>
                                    <p:animMotion origin="layout" path="M 0 0 L 0.067 0.04 C 0.081 0.049 0.102 0.054 0.124 0.054 C 0.149 0.054 0.169 0.049 0.183 0.04 L 0.25 0 E" pathEditMode="relative" ptsTypes="">
                                      <p:cBhvr>
                                        <p:cTn id="11" dur="2000" fill="hold"/>
                                        <p:tgtEl>
                                          <p:spTgt spid="2"/>
                                        </p:tgtEl>
                                        <p:attrNameLst>
                                          <p:attrName>ppt_x</p:attrName>
                                          <p:attrName>ppt_y</p:attrName>
                                        </p:attrNameLst>
                                      </p:cBhvr>
                                    </p:animMotion>
                                  </p:childTnLst>
                                </p:cTn>
                              </p:par>
                            </p:childTnLst>
                          </p:cTn>
                        </p:par>
                      </p:childTnLst>
                    </p:cTn>
                  </p:par>
                  <p:par>
                    <p:cTn id="12" fill="hold">
                      <p:stCondLst>
                        <p:cond delay="indefinite"/>
                      </p:stCondLst>
                      <p:childTnLst>
                        <p:par>
                          <p:cTn id="13" fill="hold">
                            <p:stCondLst>
                              <p:cond delay="0"/>
                            </p:stCondLst>
                            <p:childTnLst>
                              <p:par>
                                <p:cTn id="14" presetID="26" presetClass="entr" presetSubtype="0" fill="hold" grpId="0" nodeType="click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Effect transition="in" filter="wipe(down)">
                                      <p:cBhvr>
                                        <p:cTn id="16" dur="580">
                                          <p:stCondLst>
                                            <p:cond delay="0"/>
                                          </p:stCondLst>
                                        </p:cTn>
                                        <p:tgtEl>
                                          <p:spTgt spid="3">
                                            <p:txEl>
                                              <p:pRg st="0" end="0"/>
                                            </p:txEl>
                                          </p:spTgt>
                                        </p:tgtEl>
                                      </p:cBhvr>
                                    </p:animEffect>
                                    <p:anim calcmode="lin" valueType="num">
                                      <p:cBhvr>
                                        <p:cTn id="17"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8"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9"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20"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21"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22" dur="26">
                                          <p:stCondLst>
                                            <p:cond delay="650"/>
                                          </p:stCondLst>
                                        </p:cTn>
                                        <p:tgtEl>
                                          <p:spTgt spid="3">
                                            <p:txEl>
                                              <p:pRg st="0" end="0"/>
                                            </p:txEl>
                                          </p:spTgt>
                                        </p:tgtEl>
                                      </p:cBhvr>
                                      <p:to x="100000" y="60000"/>
                                    </p:animScale>
                                    <p:animScale>
                                      <p:cBhvr>
                                        <p:cTn id="23" dur="166" decel="50000">
                                          <p:stCondLst>
                                            <p:cond delay="676"/>
                                          </p:stCondLst>
                                        </p:cTn>
                                        <p:tgtEl>
                                          <p:spTgt spid="3">
                                            <p:txEl>
                                              <p:pRg st="0" end="0"/>
                                            </p:txEl>
                                          </p:spTgt>
                                        </p:tgtEl>
                                      </p:cBhvr>
                                      <p:to x="100000" y="100000"/>
                                    </p:animScale>
                                    <p:animScale>
                                      <p:cBhvr>
                                        <p:cTn id="24" dur="26">
                                          <p:stCondLst>
                                            <p:cond delay="1312"/>
                                          </p:stCondLst>
                                        </p:cTn>
                                        <p:tgtEl>
                                          <p:spTgt spid="3">
                                            <p:txEl>
                                              <p:pRg st="0" end="0"/>
                                            </p:txEl>
                                          </p:spTgt>
                                        </p:tgtEl>
                                      </p:cBhvr>
                                      <p:to x="100000" y="80000"/>
                                    </p:animScale>
                                    <p:animScale>
                                      <p:cBhvr>
                                        <p:cTn id="25" dur="166" decel="50000">
                                          <p:stCondLst>
                                            <p:cond delay="1338"/>
                                          </p:stCondLst>
                                        </p:cTn>
                                        <p:tgtEl>
                                          <p:spTgt spid="3">
                                            <p:txEl>
                                              <p:pRg st="0" end="0"/>
                                            </p:txEl>
                                          </p:spTgt>
                                        </p:tgtEl>
                                      </p:cBhvr>
                                      <p:to x="100000" y="100000"/>
                                    </p:animScale>
                                    <p:animScale>
                                      <p:cBhvr>
                                        <p:cTn id="26" dur="26">
                                          <p:stCondLst>
                                            <p:cond delay="1642"/>
                                          </p:stCondLst>
                                        </p:cTn>
                                        <p:tgtEl>
                                          <p:spTgt spid="3">
                                            <p:txEl>
                                              <p:pRg st="0" end="0"/>
                                            </p:txEl>
                                          </p:spTgt>
                                        </p:tgtEl>
                                      </p:cBhvr>
                                      <p:to x="100000" y="90000"/>
                                    </p:animScale>
                                    <p:animScale>
                                      <p:cBhvr>
                                        <p:cTn id="27" dur="166" decel="50000">
                                          <p:stCondLst>
                                            <p:cond delay="1668"/>
                                          </p:stCondLst>
                                        </p:cTn>
                                        <p:tgtEl>
                                          <p:spTgt spid="3">
                                            <p:txEl>
                                              <p:pRg st="0" end="0"/>
                                            </p:txEl>
                                          </p:spTgt>
                                        </p:tgtEl>
                                      </p:cBhvr>
                                      <p:to x="100000" y="100000"/>
                                    </p:animScale>
                                    <p:animScale>
                                      <p:cBhvr>
                                        <p:cTn id="28" dur="26">
                                          <p:stCondLst>
                                            <p:cond delay="1808"/>
                                          </p:stCondLst>
                                        </p:cTn>
                                        <p:tgtEl>
                                          <p:spTgt spid="3">
                                            <p:txEl>
                                              <p:pRg st="0" end="0"/>
                                            </p:txEl>
                                          </p:spTgt>
                                        </p:tgtEl>
                                      </p:cBhvr>
                                      <p:to x="100000" y="95000"/>
                                    </p:animScale>
                                    <p:animScale>
                                      <p:cBhvr>
                                        <p:cTn id="29" dur="166" decel="50000">
                                          <p:stCondLst>
                                            <p:cond delay="1834"/>
                                          </p:stCondLst>
                                        </p:cTn>
                                        <p:tgtEl>
                                          <p:spTgt spid="3">
                                            <p:txEl>
                                              <p:pRg st="0" end="0"/>
                                            </p:txEl>
                                          </p:spTgt>
                                        </p:tgtEl>
                                      </p:cBhvr>
                                      <p:to x="100000" y="100000"/>
                                    </p:animScale>
                                  </p:childTnLst>
                                </p:cTn>
                              </p:par>
                            </p:childTnLst>
                          </p:cTn>
                        </p:par>
                      </p:childTnLst>
                    </p:cTn>
                  </p:par>
                  <p:par>
                    <p:cTn id="30" fill="hold">
                      <p:stCondLst>
                        <p:cond delay="indefinite"/>
                      </p:stCondLst>
                      <p:childTnLst>
                        <p:par>
                          <p:cTn id="31" fill="hold">
                            <p:stCondLst>
                              <p:cond delay="0"/>
                            </p:stCondLst>
                            <p:childTnLst>
                              <p:par>
                                <p:cTn id="32" presetID="26" presetClass="entr" presetSubtype="0" fill="hold" grpId="0" nodeType="clickEffect">
                                  <p:stCondLst>
                                    <p:cond delay="0"/>
                                  </p:stCondLst>
                                  <p:childTnLst>
                                    <p:set>
                                      <p:cBhvr>
                                        <p:cTn id="33" dur="1" fill="hold">
                                          <p:stCondLst>
                                            <p:cond delay="0"/>
                                          </p:stCondLst>
                                        </p:cTn>
                                        <p:tgtEl>
                                          <p:spTgt spid="3">
                                            <p:txEl>
                                              <p:pRg st="1" end="1"/>
                                            </p:txEl>
                                          </p:spTgt>
                                        </p:tgtEl>
                                        <p:attrNameLst>
                                          <p:attrName>style.visibility</p:attrName>
                                        </p:attrNameLst>
                                      </p:cBhvr>
                                      <p:to>
                                        <p:strVal val="visible"/>
                                      </p:to>
                                    </p:set>
                                    <p:animEffect transition="in" filter="wipe(down)">
                                      <p:cBhvr>
                                        <p:cTn id="34" dur="580">
                                          <p:stCondLst>
                                            <p:cond delay="0"/>
                                          </p:stCondLst>
                                        </p:cTn>
                                        <p:tgtEl>
                                          <p:spTgt spid="3">
                                            <p:txEl>
                                              <p:pRg st="1" end="1"/>
                                            </p:txEl>
                                          </p:spTgt>
                                        </p:tgtEl>
                                      </p:cBhvr>
                                    </p:animEffect>
                                    <p:anim calcmode="lin" valueType="num">
                                      <p:cBhvr>
                                        <p:cTn id="35"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36"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37"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38"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9"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40" dur="26">
                                          <p:stCondLst>
                                            <p:cond delay="650"/>
                                          </p:stCondLst>
                                        </p:cTn>
                                        <p:tgtEl>
                                          <p:spTgt spid="3">
                                            <p:txEl>
                                              <p:pRg st="1" end="1"/>
                                            </p:txEl>
                                          </p:spTgt>
                                        </p:tgtEl>
                                      </p:cBhvr>
                                      <p:to x="100000" y="60000"/>
                                    </p:animScale>
                                    <p:animScale>
                                      <p:cBhvr>
                                        <p:cTn id="41" dur="166" decel="50000">
                                          <p:stCondLst>
                                            <p:cond delay="676"/>
                                          </p:stCondLst>
                                        </p:cTn>
                                        <p:tgtEl>
                                          <p:spTgt spid="3">
                                            <p:txEl>
                                              <p:pRg st="1" end="1"/>
                                            </p:txEl>
                                          </p:spTgt>
                                        </p:tgtEl>
                                      </p:cBhvr>
                                      <p:to x="100000" y="100000"/>
                                    </p:animScale>
                                    <p:animScale>
                                      <p:cBhvr>
                                        <p:cTn id="42" dur="26">
                                          <p:stCondLst>
                                            <p:cond delay="1312"/>
                                          </p:stCondLst>
                                        </p:cTn>
                                        <p:tgtEl>
                                          <p:spTgt spid="3">
                                            <p:txEl>
                                              <p:pRg st="1" end="1"/>
                                            </p:txEl>
                                          </p:spTgt>
                                        </p:tgtEl>
                                      </p:cBhvr>
                                      <p:to x="100000" y="80000"/>
                                    </p:animScale>
                                    <p:animScale>
                                      <p:cBhvr>
                                        <p:cTn id="43" dur="166" decel="50000">
                                          <p:stCondLst>
                                            <p:cond delay="1338"/>
                                          </p:stCondLst>
                                        </p:cTn>
                                        <p:tgtEl>
                                          <p:spTgt spid="3">
                                            <p:txEl>
                                              <p:pRg st="1" end="1"/>
                                            </p:txEl>
                                          </p:spTgt>
                                        </p:tgtEl>
                                      </p:cBhvr>
                                      <p:to x="100000" y="100000"/>
                                    </p:animScale>
                                    <p:animScale>
                                      <p:cBhvr>
                                        <p:cTn id="44" dur="26">
                                          <p:stCondLst>
                                            <p:cond delay="1642"/>
                                          </p:stCondLst>
                                        </p:cTn>
                                        <p:tgtEl>
                                          <p:spTgt spid="3">
                                            <p:txEl>
                                              <p:pRg st="1" end="1"/>
                                            </p:txEl>
                                          </p:spTgt>
                                        </p:tgtEl>
                                      </p:cBhvr>
                                      <p:to x="100000" y="90000"/>
                                    </p:animScale>
                                    <p:animScale>
                                      <p:cBhvr>
                                        <p:cTn id="45" dur="166" decel="50000">
                                          <p:stCondLst>
                                            <p:cond delay="1668"/>
                                          </p:stCondLst>
                                        </p:cTn>
                                        <p:tgtEl>
                                          <p:spTgt spid="3">
                                            <p:txEl>
                                              <p:pRg st="1" end="1"/>
                                            </p:txEl>
                                          </p:spTgt>
                                        </p:tgtEl>
                                      </p:cBhvr>
                                      <p:to x="100000" y="100000"/>
                                    </p:animScale>
                                    <p:animScale>
                                      <p:cBhvr>
                                        <p:cTn id="46" dur="26">
                                          <p:stCondLst>
                                            <p:cond delay="1808"/>
                                          </p:stCondLst>
                                        </p:cTn>
                                        <p:tgtEl>
                                          <p:spTgt spid="3">
                                            <p:txEl>
                                              <p:pRg st="1" end="1"/>
                                            </p:txEl>
                                          </p:spTgt>
                                        </p:tgtEl>
                                      </p:cBhvr>
                                      <p:to x="100000" y="95000"/>
                                    </p:animScale>
                                    <p:animScale>
                                      <p:cBhvr>
                                        <p:cTn id="47" dur="166" decel="50000">
                                          <p:stCondLst>
                                            <p:cond delay="1834"/>
                                          </p:stCondLst>
                                        </p:cTn>
                                        <p:tgtEl>
                                          <p:spTgt spid="3">
                                            <p:txEl>
                                              <p:pRg st="1" end="1"/>
                                            </p:txEl>
                                          </p:spTgt>
                                        </p:tgtEl>
                                      </p:cBhvr>
                                      <p:to x="100000" y="100000"/>
                                    </p:animScale>
                                  </p:childTnLst>
                                </p:cTn>
                              </p:par>
                            </p:childTnLst>
                          </p:cTn>
                        </p:par>
                      </p:childTnLst>
                    </p:cTn>
                  </p:par>
                  <p:par>
                    <p:cTn id="48" fill="hold">
                      <p:stCondLst>
                        <p:cond delay="indefinite"/>
                      </p:stCondLst>
                      <p:childTnLst>
                        <p:par>
                          <p:cTn id="49" fill="hold">
                            <p:stCondLst>
                              <p:cond delay="0"/>
                            </p:stCondLst>
                            <p:childTnLst>
                              <p:par>
                                <p:cTn id="50" presetID="42" presetClass="path" presetSubtype="0" accel="50000" decel="50000" fill="hold" grpId="1" nodeType="clickEffect">
                                  <p:stCondLst>
                                    <p:cond delay="0"/>
                                  </p:stCondLst>
                                  <p:childTnLst>
                                    <p:animMotion origin="layout" path="M 0 0 L 0 0.25 E" pathEditMode="relative" ptsTypes="">
                                      <p:cBhvr>
                                        <p:cTn id="51" dur="2000" fill="hold"/>
                                        <p:tgtEl>
                                          <p:spTgt spid="3">
                                            <p:txEl>
                                              <p:pRg st="0" end="0"/>
                                            </p:txEl>
                                          </p:spTgt>
                                        </p:tgtEl>
                                        <p:attrNameLst>
                                          <p:attrName>ppt_x</p:attrName>
                                          <p:attrName>ppt_y</p:attrName>
                                        </p:attrNameLst>
                                      </p:cBhvr>
                                    </p:animMotion>
                                  </p:childTnLst>
                                </p:cTn>
                              </p:par>
                            </p:childTnLst>
                          </p:cTn>
                        </p:par>
                      </p:childTnLst>
                    </p:cTn>
                  </p:par>
                  <p:par>
                    <p:cTn id="52" fill="hold">
                      <p:stCondLst>
                        <p:cond delay="indefinite"/>
                      </p:stCondLst>
                      <p:childTnLst>
                        <p:par>
                          <p:cTn id="53" fill="hold">
                            <p:stCondLst>
                              <p:cond delay="0"/>
                            </p:stCondLst>
                            <p:childTnLst>
                              <p:par>
                                <p:cTn id="54" presetID="42" presetClass="path" presetSubtype="0" accel="50000" decel="50000" fill="hold" grpId="1" nodeType="clickEffect">
                                  <p:stCondLst>
                                    <p:cond delay="0"/>
                                  </p:stCondLst>
                                  <p:childTnLst>
                                    <p:animMotion origin="layout" path="M 0 0 L 0 0.25 E" pathEditMode="relative" ptsTypes="">
                                      <p:cBhvr>
                                        <p:cTn id="55" dur="2000" fill="hold"/>
                                        <p:tgtEl>
                                          <p:spTgt spid="3">
                                            <p:txEl>
                                              <p:pRg st="1" end="1"/>
                                            </p:txEl>
                                          </p:spTgt>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3" grpId="0" build="p"/>
      <p:bldP spid="3" grpId="1" build="p"/>
    </p:bld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TotalTime>
  <Words>1366</Words>
  <Application>Microsoft Office PowerPoint</Application>
  <PresentationFormat>Panorámica</PresentationFormat>
  <Paragraphs>25</Paragraphs>
  <Slides>10</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10</vt:i4>
      </vt:variant>
    </vt:vector>
  </HeadingPairs>
  <TitlesOfParts>
    <vt:vector size="14" baseType="lpstr">
      <vt:lpstr>Arial</vt:lpstr>
      <vt:lpstr>Calibri</vt:lpstr>
      <vt:lpstr>Calibri Light</vt:lpstr>
      <vt:lpstr>Tema de Office</vt:lpstr>
      <vt:lpstr>Esdras Samuel Urizar Aguilar </vt:lpstr>
      <vt:lpstr>Luis Figo</vt:lpstr>
      <vt:lpstr>Cannavaro</vt:lpstr>
      <vt:lpstr>Del Piero </vt:lpstr>
      <vt:lpstr>Buffon </vt:lpstr>
      <vt:lpstr>Zambrotta.</vt:lpstr>
      <vt:lpstr>Bastian Schweinsteiger</vt:lpstr>
      <vt:lpstr>Eusebio</vt:lpstr>
      <vt:lpstr>Carles Puyol </vt:lpstr>
      <vt:lpstr>Lev Yashin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Esdras Samuel Urizar Aguilar</dc:title>
  <dc:creator>GNet</dc:creator>
  <cp:lastModifiedBy>GNet</cp:lastModifiedBy>
  <cp:revision>4</cp:revision>
  <dcterms:created xsi:type="dcterms:W3CDTF">2025-10-28T16:23:25Z</dcterms:created>
  <dcterms:modified xsi:type="dcterms:W3CDTF">2025-10-28T16:53:02Z</dcterms:modified>
</cp:coreProperties>
</file>