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71A51-BEBF-478A-BF61-A96009ACF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563562-C410-4066-B6F4-4F0C9658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D77F80-EB27-4266-8502-5C5ABC58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B0-7386-4033-8940-97D7C848699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224958-AEC5-4DF3-BD55-1634E768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A5CF06-25C0-4388-BD40-7E1B0385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741C-8E65-4B78-9C17-FAAE7083CC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924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BDFD11-2D00-4342-AB35-22BCBEA0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255116-57A3-46F7-9592-812574B0A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6977B-9972-446D-A6DB-9839483C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B0-7386-4033-8940-97D7C848699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D03D0-A03E-4A3A-86E6-10C6352F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445DC-3EB9-471E-A203-3BFA955B4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741C-8E65-4B78-9C17-FAAE7083CC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28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BCBCEA-A561-4CB3-9641-3E73802B1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383588-C19D-467E-B7C7-21B24BD7F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71FA40-518D-4735-BE93-39E7E2E5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B0-7386-4033-8940-97D7C848699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2A2F6-3E0D-47AC-97C1-83FF99CEF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EAD937-A5CC-4084-B91D-9B670024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741C-8E65-4B78-9C17-FAAE7083CC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1621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83E181-B000-4584-AB46-D7EE1442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7B0837-9B7D-414F-A05E-F8FC3BCA3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D9F027-286F-4688-9ED8-B0378938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B0-7386-4033-8940-97D7C848699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77DB00-9B7C-4F6D-8B69-786927A1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F3F8FA-C380-49E0-9C68-DA9E0B99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741C-8E65-4B78-9C17-FAAE7083CC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0490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D043F-9868-415D-B43B-D2F4C9B23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2C146-7300-4ECC-979C-80BA6D3CF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D130A0-AC84-4C63-86DE-59C8330D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B0-7386-4033-8940-97D7C848699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B93A48-8C06-4547-B9D0-EC9102A0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8F3221-74E8-4B5F-803F-C04B1894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741C-8E65-4B78-9C17-FAAE7083CC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800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BC857-E8A3-4228-A420-272FDBE2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6E11B9-5CE7-43C1-BD96-361A63875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24819F-04E0-4B5B-B2AE-C0A6477D5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09A90F-B102-45BD-8103-A2C94AF4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B0-7386-4033-8940-97D7C848699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811BF0-C00D-407D-A31F-AFEC11B2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FBC88B-0AF0-4043-B2FF-0502D881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741C-8E65-4B78-9C17-FAAE7083CC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963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A0341-33C7-412D-AD0C-9802EF7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5EA4E6-568E-4ACD-80E5-904798C5A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45BD07-D0DE-4BB9-AB66-9061678F6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425D4A-D78B-4FA3-9DD1-E86AB09B3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44ECEFD-C2D5-42CB-96F6-A19F67409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149C1C-8102-4F7E-8F13-A603E5BB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B0-7386-4033-8940-97D7C848699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13E942-FA83-41DC-B93E-63080746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F11F73-69EC-403B-87E2-4D7BBD49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741C-8E65-4B78-9C17-FAAE7083CC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0659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4EE1F-5582-4F71-9F4C-12ED56864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41CD43-AD3D-44FE-90D8-08DD63FE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B0-7386-4033-8940-97D7C848699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C6D880-1FBD-472D-BF8F-4DFF1E213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9D1542-BC9B-4132-A5E5-515B8538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741C-8E65-4B78-9C17-FAAE7083CC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4025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732791-FDDF-433C-A486-144463FB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B0-7386-4033-8940-97D7C848699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2D33DC-DCA6-43C1-94C7-2D2A0DAF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7D36E7-7FFB-4C7C-BF0B-CE882088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741C-8E65-4B78-9C17-FAAE7083CC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135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CED7B-F818-4EAA-909E-45D013775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BAF4F6-CA21-4E91-A9D6-C43949F8D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9BBD1E-037E-4A3E-909E-7CD3152BE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60178E-D764-437C-9B02-417929CE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B0-7386-4033-8940-97D7C848699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492D01-165E-41FF-90E8-49330B3F7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210F68-F7AA-43C4-80AC-B8D62D15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741C-8E65-4B78-9C17-FAAE7083CC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605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3AB77-A6DC-4A52-A437-0FEDF013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91C156-2A03-4E0E-8A0F-4034868E7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95CD32-3332-466C-8887-3F634F530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F6FB4E-774A-47AE-A116-9D6DB3109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8FB0-7386-4033-8940-97D7C848699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5463CA-7EE2-4F3D-A150-DB31A739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5B8030-B884-4352-84F8-485823F7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7741C-8E65-4B78-9C17-FAAE7083CC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532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EF73AE-9751-47D9-9297-341B5B3C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4E3BAF-7209-4B85-98FE-0F1AF9CB4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9AB466-CC84-49B8-9E3F-4B7A48923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8FB0-7386-4033-8940-97D7C8486994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915EFD-F818-499D-889C-CBCE504BA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854855-CB6E-422F-8BCC-A4B4D6508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7741C-8E65-4B78-9C17-FAAE7083CCA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173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69D0F-1FDA-4A14-8545-DED9444381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Esdras Samuel Urizar Aguilar. </a:t>
            </a:r>
            <a:br>
              <a:rPr lang="es-ES" dirty="0"/>
            </a:br>
            <a:r>
              <a:rPr lang="es-ES" dirty="0"/>
              <a:t>Código:A1835.</a:t>
            </a:r>
            <a:br>
              <a:rPr lang="es-ES" dirty="0"/>
            </a:br>
            <a:r>
              <a:rPr lang="es-ES" dirty="0"/>
              <a:t>Carrera: 4to </a:t>
            </a:r>
            <a:r>
              <a:rPr lang="es-ES" dirty="0" err="1"/>
              <a:t>Mecanica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  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5B503E-7D61-454F-9279-D9C209D3C8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9486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423DAD2-86B2-40E2-B1B4-DC79707E2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0"/>
            <a:ext cx="12192000" cy="685799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6DB92FD-6505-4D1A-ADC3-5988781CB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69" b="89848" l="2500" r="94219">
                        <a14:foregroundMark x1="54844" y1="62944" x2="54844" y2="62944"/>
                        <a14:foregroundMark x1="50000" y1="76142" x2="50000" y2="76142"/>
                        <a14:foregroundMark x1="37813" y1="9137" x2="37813" y2="9137"/>
                        <a14:foregroundMark x1="37813" y1="9137" x2="37813" y2="9137"/>
                        <a14:foregroundMark x1="59219" y1="61168" x2="59219" y2="61168"/>
                        <a14:foregroundMark x1="59219" y1="61168" x2="59219" y2="61168"/>
                        <a14:foregroundMark x1="12500" y1="67766" x2="12500" y2="67766"/>
                        <a14:foregroundMark x1="10938" y1="60152" x2="11406" y2="56345"/>
                        <a14:foregroundMark x1="7344" y1="48477" x2="7344" y2="48477"/>
                        <a14:foregroundMark x1="6875" y1="55330" x2="6875" y2="55330"/>
                        <a14:foregroundMark x1="13594" y1="31726" x2="13594" y2="31726"/>
                        <a14:foregroundMark x1="8125" y1="32995" x2="8125" y2="32995"/>
                        <a14:foregroundMark x1="8125" y1="32995" x2="8125" y2="32995"/>
                        <a14:foregroundMark x1="6094" y1="29695" x2="6094" y2="29695"/>
                        <a14:foregroundMark x1="5625" y1="27157" x2="5625" y2="27157"/>
                        <a14:foregroundMark x1="5625" y1="27157" x2="5625" y2="27157"/>
                        <a14:foregroundMark x1="5625" y1="27157" x2="5625" y2="27157"/>
                        <a14:foregroundMark x1="5625" y1="22843" x2="5625" y2="22843"/>
                        <a14:foregroundMark x1="5625" y1="22843" x2="5625" y2="22843"/>
                        <a14:foregroundMark x1="5625" y1="22843" x2="5625" y2="22843"/>
                        <a14:foregroundMark x1="5625" y1="22589" x2="5625" y2="22589"/>
                        <a14:foregroundMark x1="2656" y1="36041" x2="22188" y2="23096"/>
                        <a14:foregroundMark x1="35156" y1="8122" x2="20938" y2="12183"/>
                        <a14:foregroundMark x1="10938" y1="17005" x2="53281" y2="8799"/>
                        <a14:foregroundMark x1="53281" y1="8799" x2="66406" y2="13452"/>
                        <a14:foregroundMark x1="66406" y1="13452" x2="43281" y2="13706"/>
                        <a14:foregroundMark x1="43281" y1="13706" x2="56719" y2="12352"/>
                        <a14:foregroundMark x1="56719" y1="12352" x2="44063" y2="7530"/>
                        <a14:foregroundMark x1="44063" y1="7530" x2="24844" y2="6937"/>
                        <a14:foregroundMark x1="24844" y1="6937" x2="14219" y2="9475"/>
                        <a14:foregroundMark x1="14219" y1="9475" x2="625" y2="24535"/>
                        <a14:foregroundMark x1="625" y1="24535" x2="10938" y2="21658"/>
                        <a14:foregroundMark x1="10938" y1="21658" x2="30000" y2="9560"/>
                        <a14:foregroundMark x1="30000" y1="9560" x2="49063" y2="7360"/>
                        <a14:foregroundMark x1="49063" y1="7360" x2="71875" y2="16836"/>
                        <a14:foregroundMark x1="71875" y1="16836" x2="81250" y2="22250"/>
                        <a14:foregroundMark x1="81250" y1="22250" x2="87500" y2="29695"/>
                        <a14:foregroundMark x1="87500" y1="29695" x2="83438" y2="39763"/>
                        <a14:foregroundMark x1="83438" y1="39763" x2="76875" y2="28680"/>
                        <a14:foregroundMark x1="76875" y1="28680" x2="77500" y2="18190"/>
                        <a14:foregroundMark x1="77500" y1="18190" x2="68438" y2="11844"/>
                        <a14:foregroundMark x1="68438" y1="11844" x2="52656" y2="8883"/>
                        <a14:foregroundMark x1="23125" y1="4569" x2="41875" y2="3299"/>
                        <a14:foregroundMark x1="41875" y1="3299" x2="61719" y2="6768"/>
                        <a14:foregroundMark x1="61719" y1="6768" x2="70781" y2="11929"/>
                        <a14:foregroundMark x1="70781" y1="11929" x2="77188" y2="21066"/>
                        <a14:foregroundMark x1="77188" y1="21066" x2="86250" y2="26904"/>
                        <a14:foregroundMark x1="86250" y1="26904" x2="95156" y2="24873"/>
                        <a14:foregroundMark x1="95156" y1="24873" x2="87969" y2="19120"/>
                        <a14:foregroundMark x1="87969" y1="19120" x2="49688" y2="3892"/>
                        <a14:foregroundMark x1="49688" y1="3892" x2="38594" y2="3807"/>
                        <a14:foregroundMark x1="38594" y1="3807" x2="65156" y2="12014"/>
                        <a14:foregroundMark x1="65156" y1="12014" x2="45625" y2="5753"/>
                        <a14:foregroundMark x1="45625" y1="5753" x2="58594" y2="6853"/>
                        <a14:foregroundMark x1="58594" y1="6853" x2="39531" y2="2623"/>
                        <a14:foregroundMark x1="39531" y1="2623" x2="29688" y2="6091"/>
                        <a14:foregroundMark x1="29688" y1="6091" x2="46875" y2="12860"/>
                        <a14:foregroundMark x1="46875" y1="12860" x2="37969" y2="10829"/>
                        <a14:foregroundMark x1="37969" y1="10829" x2="30312" y2="4653"/>
                        <a14:foregroundMark x1="30312" y1="4653" x2="60469" y2="8291"/>
                        <a14:foregroundMark x1="60469" y1="8291" x2="87031" y2="21658"/>
                        <a14:foregroundMark x1="87031" y1="21658" x2="52031" y2="2623"/>
                        <a14:foregroundMark x1="52031" y1="2623" x2="43438" y2="0"/>
                        <a14:foregroundMark x1="43438" y1="0" x2="53750" y2="4061"/>
                        <a14:foregroundMark x1="53750" y1="4061" x2="63750" y2="3976"/>
                        <a14:foregroundMark x1="63750" y1="3976" x2="72031" y2="7699"/>
                        <a14:foregroundMark x1="72031" y1="7699" x2="80000" y2="15482"/>
                        <a14:foregroundMark x1="80000" y1="15482" x2="89219" y2="18274"/>
                        <a14:foregroundMark x1="89219" y1="18274" x2="78906" y2="15567"/>
                        <a14:foregroundMark x1="78906" y1="15567" x2="71094" y2="8291"/>
                        <a14:foregroundMark x1="71094" y1="8291" x2="80000" y2="13536"/>
                        <a14:foregroundMark x1="80000" y1="13536" x2="72813" y2="6430"/>
                        <a14:foregroundMark x1="72813" y1="6430" x2="63125" y2="1438"/>
                        <a14:foregroundMark x1="63125" y1="1438" x2="33438" y2="1354"/>
                        <a14:foregroundMark x1="33438" y1="1354" x2="24219" y2="4146"/>
                        <a14:foregroundMark x1="24219" y1="4146" x2="45000" y2="2792"/>
                        <a14:foregroundMark x1="45000" y1="2792" x2="54063" y2="3384"/>
                        <a14:foregroundMark x1="54063" y1="3384" x2="83750" y2="18190"/>
                        <a14:foregroundMark x1="83750" y1="18190" x2="92188" y2="37140"/>
                        <a14:foregroundMark x1="92188" y1="37140" x2="89375" y2="25127"/>
                        <a14:foregroundMark x1="89375" y1="25127" x2="80313" y2="19966"/>
                        <a14:foregroundMark x1="80313" y1="19966" x2="88281" y2="28257"/>
                        <a14:foregroundMark x1="88281" y1="28257" x2="80156" y2="21827"/>
                        <a14:foregroundMark x1="80156" y1="21827" x2="74531" y2="13875"/>
                        <a14:foregroundMark x1="74531" y1="13875" x2="83906" y2="13113"/>
                        <a14:foregroundMark x1="83906" y1="13113" x2="91563" y2="19797"/>
                        <a14:foregroundMark x1="91563" y1="19797" x2="65938" y2="2961"/>
                        <a14:foregroundMark x1="65938" y1="2961" x2="56875" y2="4230"/>
                        <a14:foregroundMark x1="56875" y1="4230" x2="67188" y2="4569"/>
                        <a14:foregroundMark x1="67188" y1="4569" x2="53438" y2="2453"/>
                        <a14:foregroundMark x1="53438" y1="2453" x2="63906" y2="4738"/>
                        <a14:foregroundMark x1="63906" y1="4738" x2="53906" y2="4653"/>
                        <a14:foregroundMark x1="53906" y1="4653" x2="63750" y2="1523"/>
                        <a14:foregroundMark x1="63750" y1="1523" x2="41875" y2="2792"/>
                        <a14:foregroundMark x1="41875" y1="2792" x2="80000" y2="15059"/>
                        <a14:foregroundMark x1="80000" y1="15059" x2="84688" y2="23096"/>
                        <a14:foregroundMark x1="84688" y1="23096" x2="75781" y2="17513"/>
                        <a14:foregroundMark x1="75781" y1="17513" x2="94219" y2="26819"/>
                        <a14:foregroundMark x1="94219" y1="26819" x2="87344" y2="33587"/>
                        <a14:foregroundMark x1="87344" y1="33587" x2="95469" y2="28596"/>
                        <a14:foregroundMark x1="95469" y1="28596" x2="89063" y2="19966"/>
                        <a14:foregroundMark x1="89063" y1="19966" x2="81719" y2="14298"/>
                        <a14:foregroundMark x1="81719" y1="14298" x2="75625" y2="6007"/>
                        <a14:foregroundMark x1="75625" y1="6007" x2="92500" y2="19120"/>
                        <a14:foregroundMark x1="92500" y1="19120" x2="97813" y2="27580"/>
                        <a14:foregroundMark x1="97813" y1="27580" x2="90313" y2="33672"/>
                        <a14:foregroundMark x1="90313" y1="33672" x2="89375" y2="23773"/>
                        <a14:foregroundMark x1="89375" y1="23773" x2="85000" y2="12098"/>
                        <a14:foregroundMark x1="85000" y1="12098" x2="76719" y2="4569"/>
                        <a14:foregroundMark x1="37500" y1="65736" x2="57031" y2="61168"/>
                        <a14:foregroundMark x1="57031" y1="61168" x2="55937" y2="73519"/>
                        <a14:foregroundMark x1="55937" y1="73519" x2="47031" y2="76481"/>
                        <a14:foregroundMark x1="47031" y1="76481" x2="60625" y2="79949"/>
                        <a14:foregroundMark x1="60625" y1="79949" x2="47969" y2="71066"/>
                        <a14:foregroundMark x1="47969" y1="71066" x2="26094" y2="70051"/>
                        <a14:foregroundMark x1="26094" y1="70051" x2="66094" y2="80964"/>
                        <a14:foregroundMark x1="66094" y1="80964" x2="34688" y2="78426"/>
                        <a14:foregroundMark x1="34688" y1="78426" x2="75781" y2="89679"/>
                        <a14:foregroundMark x1="75781" y1="89679" x2="48125" y2="82826"/>
                        <a14:foregroundMark x1="48125" y1="82826" x2="77656" y2="86717"/>
                        <a14:foregroundMark x1="77656" y1="86717" x2="63594" y2="82741"/>
                        <a14:foregroundMark x1="63594" y1="82741" x2="72344" y2="79272"/>
                        <a14:foregroundMark x1="72344" y1="79272" x2="57188" y2="74450"/>
                        <a14:foregroundMark x1="57188" y1="74450" x2="56094" y2="64805"/>
                        <a14:foregroundMark x1="56094" y1="64805" x2="44531" y2="56091"/>
                        <a14:foregroundMark x1="44531" y1="56091" x2="48906" y2="47716"/>
                        <a14:foregroundMark x1="48906" y1="47716" x2="53906" y2="56345"/>
                        <a14:foregroundMark x1="53906" y1="56345" x2="42031" y2="53384"/>
                        <a14:foregroundMark x1="42031" y1="53384" x2="53750" y2="50254"/>
                        <a14:foregroundMark x1="53750" y1="50254" x2="55156" y2="61506"/>
                        <a14:foregroundMark x1="55156" y1="61506" x2="36094" y2="78257"/>
                        <a14:foregroundMark x1="36094" y1="78257" x2="25938" y2="81726"/>
                        <a14:foregroundMark x1="25938" y1="81726" x2="29531" y2="72166"/>
                        <a14:foregroundMark x1="29531" y1="72166" x2="38125" y2="63113"/>
                        <a14:foregroundMark x1="38125" y1="63113" x2="47344" y2="58206"/>
                        <a14:foregroundMark x1="47344" y1="58206" x2="56563" y2="59391"/>
                        <a14:foregroundMark x1="56563" y1="59391" x2="55937" y2="69205"/>
                        <a14:foregroundMark x1="55937" y1="69205" x2="48906" y2="78596"/>
                        <a14:foregroundMark x1="48906" y1="78596" x2="35625" y2="79695"/>
                        <a14:foregroundMark x1="35625" y1="79695" x2="56875" y2="87310"/>
                        <a14:foregroundMark x1="56875" y1="87310" x2="68438" y2="84433"/>
                        <a14:foregroundMark x1="68438" y1="84433" x2="77500" y2="78511"/>
                        <a14:foregroundMark x1="77500" y1="78511" x2="77344" y2="67682"/>
                        <a14:foregroundMark x1="77344" y1="67682" x2="53125" y2="54907"/>
                        <a14:foregroundMark x1="53125" y1="54907" x2="62187" y2="63452"/>
                        <a14:foregroundMark x1="62187" y1="63452" x2="83906" y2="70389"/>
                        <a14:foregroundMark x1="83906" y1="70389" x2="94063" y2="71404"/>
                        <a14:foregroundMark x1="94063" y1="71404" x2="80625" y2="73689"/>
                        <a14:foregroundMark x1="80625" y1="73689" x2="62656" y2="64213"/>
                        <a14:foregroundMark x1="62656" y1="64213" x2="61250" y2="77496"/>
                        <a14:foregroundMark x1="61250" y1="77496" x2="65469" y2="85956"/>
                        <a14:foregroundMark x1="65469" y1="85956" x2="85313" y2="78765"/>
                        <a14:foregroundMark x1="85313" y1="78765" x2="94219" y2="82741"/>
                        <a14:foregroundMark x1="94219" y1="82741" x2="87188" y2="76396"/>
                        <a14:foregroundMark x1="87188" y1="76396" x2="76875" y2="77919"/>
                        <a14:foregroundMark x1="76875" y1="77919" x2="70156" y2="70305"/>
                        <a14:foregroundMark x1="70156" y1="70305" x2="59531" y2="65228"/>
                        <a14:foregroundMark x1="59531" y1="65228" x2="52969" y2="54992"/>
                        <a14:foregroundMark x1="52969" y1="54992" x2="42188" y2="51777"/>
                        <a14:foregroundMark x1="42188" y1="51777" x2="32188" y2="52623"/>
                        <a14:foregroundMark x1="32188" y1="52623" x2="24063" y2="79442"/>
                        <a14:foregroundMark x1="65469" y1="48731" x2="74531" y2="44670"/>
                        <a14:foregroundMark x1="74531" y1="44670" x2="65156" y2="47970"/>
                        <a14:foregroundMark x1="65156" y1="47970" x2="74531" y2="47716"/>
                        <a14:foregroundMark x1="74531" y1="47716" x2="84531" y2="48985"/>
                        <a14:foregroundMark x1="84531" y1="48985" x2="64844" y2="42047"/>
                        <a14:foregroundMark x1="64844" y1="42047" x2="57031" y2="43401"/>
                        <a14:foregroundMark x1="67969" y1="48985" x2="58594" y2="46954"/>
                        <a14:foregroundMark x1="58594" y1="46954" x2="66875" y2="51015"/>
                        <a14:foregroundMark x1="66875" y1="51015" x2="75781" y2="48393"/>
                        <a14:foregroundMark x1="75781" y1="48393" x2="66563" y2="50254"/>
                        <a14:foregroundMark x1="66563" y1="50254" x2="57031" y2="48223"/>
                        <a14:foregroundMark x1="57031" y1="48223" x2="66719" y2="47885"/>
                        <a14:foregroundMark x1="66719" y1="47885" x2="75625" y2="50254"/>
                        <a14:foregroundMark x1="75625" y1="50254" x2="66875" y2="52876"/>
                        <a14:foregroundMark x1="66875" y1="52876" x2="57656" y2="50169"/>
                        <a14:foregroundMark x1="57656" y1="50169" x2="68438" y2="54653"/>
                        <a14:foregroundMark x1="68438" y1="54653" x2="58125" y2="48731"/>
                        <a14:foregroundMark x1="58125" y1="48731" x2="67344" y2="53046"/>
                        <a14:foregroundMark x1="67344" y1="53046" x2="65938" y2="50254"/>
                        <a14:foregroundMark x1="37500" y1="52538" x2="45313" y2="46701"/>
                        <a14:foregroundMark x1="45313" y1="46701" x2="28750" y2="42555"/>
                        <a14:foregroundMark x1="28750" y1="42555" x2="45625" y2="47124"/>
                        <a14:foregroundMark x1="45625" y1="47124" x2="30156" y2="45854"/>
                        <a14:foregroundMark x1="30156" y1="45854" x2="47344" y2="47039"/>
                        <a14:foregroundMark x1="47344" y1="47039" x2="34063" y2="46447"/>
                        <a14:foregroundMark x1="34063" y1="46447" x2="46719" y2="45939"/>
                        <a14:foregroundMark x1="46719" y1="45939" x2="36250" y2="48562"/>
                        <a14:foregroundMark x1="36250" y1="48562" x2="48281" y2="48816"/>
                        <a14:foregroundMark x1="48281" y1="48816" x2="32344" y2="47039"/>
                        <a14:foregroundMark x1="32344" y1="47039" x2="40469" y2="42301"/>
                        <a14:foregroundMark x1="40469" y1="42301" x2="28906" y2="44839"/>
                        <a14:foregroundMark x1="28906" y1="44839" x2="32969" y2="54061"/>
                        <a14:foregroundMark x1="32969" y1="54061" x2="43906" y2="50000"/>
                        <a14:foregroundMark x1="43906" y1="50000" x2="34844" y2="54146"/>
                        <a14:foregroundMark x1="34844" y1="54146" x2="23594" y2="54061"/>
                        <a14:foregroundMark x1="23594" y1="54061" x2="41094" y2="54484"/>
                        <a14:foregroundMark x1="41094" y1="54484" x2="50781" y2="51100"/>
                        <a14:foregroundMark x1="50781" y1="51100" x2="40781" y2="43909"/>
                        <a14:foregroundMark x1="40781" y1="43909" x2="25781" y2="46362"/>
                        <a14:foregroundMark x1="25781" y1="46362" x2="30938" y2="56514"/>
                        <a14:foregroundMark x1="30938" y1="56514" x2="43594" y2="56176"/>
                        <a14:foregroundMark x1="43594" y1="56176" x2="50938" y2="49154"/>
                        <a14:foregroundMark x1="50938" y1="49154" x2="41250" y2="44332"/>
                        <a14:foregroundMark x1="41250" y1="44332" x2="28438" y2="41878"/>
                        <a14:foregroundMark x1="28438" y1="41878" x2="16719" y2="44416"/>
                        <a14:foregroundMark x1="16719" y1="44416" x2="42188" y2="61421"/>
                        <a14:foregroundMark x1="42188" y1="61421" x2="34063" y2="48900"/>
                        <a14:foregroundMark x1="34063" y1="48900" x2="23906" y2="45431"/>
                        <a14:foregroundMark x1="23906" y1="45431" x2="34375" y2="47124"/>
                        <a14:foregroundMark x1="34375" y1="47124" x2="38906" y2="56345"/>
                        <a14:foregroundMark x1="38906" y1="56345" x2="49844" y2="55753"/>
                        <a14:foregroundMark x1="49844" y1="55753" x2="37188" y2="50846"/>
                        <a14:foregroundMark x1="37188" y1="50846" x2="46094" y2="52200"/>
                        <a14:foregroundMark x1="46094" y1="52200" x2="29531" y2="52623"/>
                        <a14:foregroundMark x1="29531" y1="52623" x2="39063" y2="56514"/>
                        <a14:foregroundMark x1="39063" y1="56514" x2="17500" y2="56007"/>
                        <a14:foregroundMark x1="17500" y1="56007" x2="22656" y2="65059"/>
                        <a14:foregroundMark x1="22656" y1="65059" x2="31094" y2="70558"/>
                        <a14:foregroundMark x1="31094" y1="70558" x2="21719" y2="69374"/>
                        <a14:foregroundMark x1="21719" y1="69374" x2="13750" y2="75381"/>
                        <a14:foregroundMark x1="13750" y1="75381" x2="23438" y2="78765"/>
                        <a14:foregroundMark x1="23438" y1="78765" x2="22031" y2="68359"/>
                        <a14:foregroundMark x1="22031" y1="68359" x2="13125" y2="70558"/>
                        <a14:foregroundMark x1="13125" y1="70558" x2="17031" y2="79188"/>
                        <a14:foregroundMark x1="17031" y1="79188" x2="13438" y2="66582"/>
                        <a14:foregroundMark x1="13438" y1="66582" x2="34375" y2="52792"/>
                        <a14:foregroundMark x1="34375" y1="52792" x2="34844" y2="62690"/>
                        <a14:foregroundMark x1="34844" y1="62690" x2="33594" y2="47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73" y="4545001"/>
            <a:ext cx="2172237" cy="19085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8F66FD2-6149-47C7-B5A0-3BE27ABCE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3" b="92564" l="9770" r="89943">
                        <a14:foregroundMark x1="43678" y1="18816" x2="94828" y2="16692"/>
                        <a14:foregroundMark x1="94828" y1="16692" x2="15517" y2="33839"/>
                        <a14:foregroundMark x1="15517" y1="33839" x2="49713" y2="32929"/>
                        <a14:foregroundMark x1="49713" y1="32929" x2="42241" y2="23065"/>
                        <a14:foregroundMark x1="42241" y1="23065" x2="55460" y2="24431"/>
                        <a14:foregroundMark x1="55460" y1="24431" x2="47989" y2="15326"/>
                        <a14:foregroundMark x1="47989" y1="15326" x2="61207" y2="14264"/>
                        <a14:foregroundMark x1="61207" y1="14264" x2="46264" y2="8498"/>
                        <a14:foregroundMark x1="46264" y1="8498" x2="61782" y2="4856"/>
                        <a14:foregroundMark x1="61782" y1="4856" x2="31897" y2="16388"/>
                        <a14:foregroundMark x1="31897" y1="16388" x2="23276" y2="24431"/>
                        <a14:foregroundMark x1="23276" y1="24431" x2="52874" y2="30956"/>
                        <a14:foregroundMark x1="52874" y1="30956" x2="41379" y2="30956"/>
                        <a14:foregroundMark x1="41379" y1="30956" x2="57471" y2="30349"/>
                        <a14:foregroundMark x1="57471" y1="30349" x2="46264" y2="23672"/>
                        <a14:foregroundMark x1="46264" y1="23672" x2="67241" y2="22307"/>
                        <a14:foregroundMark x1="67241" y1="22307" x2="83046" y2="27162"/>
                        <a14:foregroundMark x1="83046" y1="27162" x2="90230" y2="40212"/>
                        <a14:foregroundMark x1="90230" y1="40212" x2="77586" y2="41275"/>
                        <a14:foregroundMark x1="77586" y1="41275" x2="90805" y2="40668"/>
                        <a14:foregroundMark x1="90805" y1="40668" x2="81034" y2="30501"/>
                        <a14:foregroundMark x1="81034" y1="30501" x2="91092" y2="25341"/>
                        <a14:foregroundMark x1="91092" y1="25341" x2="78736" y2="25190"/>
                        <a14:foregroundMark x1="78736" y1="25190" x2="52011" y2="31108"/>
                        <a14:foregroundMark x1="52011" y1="31108" x2="71839" y2="44310"/>
                        <a14:foregroundMark x1="71839" y1="44310" x2="52874" y2="41123"/>
                        <a14:foregroundMark x1="52874" y1="41123" x2="68391" y2="40364"/>
                        <a14:foregroundMark x1="68391" y1="40364" x2="50287" y2="40364"/>
                        <a14:foregroundMark x1="50287" y1="40364" x2="59195" y2="47648"/>
                        <a14:foregroundMark x1="59195" y1="47648" x2="52874" y2="60546"/>
                        <a14:foregroundMark x1="52874" y1="60546" x2="39080" y2="67071"/>
                        <a14:foregroundMark x1="39080" y1="67071" x2="36782" y2="80577"/>
                        <a14:foregroundMark x1="36782" y1="80577" x2="19253" y2="98179"/>
                        <a14:foregroundMark x1="19253" y1="98179" x2="10345" y2="90895"/>
                        <a14:foregroundMark x1="10345" y1="90895" x2="22989" y2="91654"/>
                        <a14:foregroundMark x1="22989" y1="91654" x2="34770" y2="87253"/>
                        <a14:foregroundMark x1="34770" y1="87253" x2="23851" y2="88923"/>
                        <a14:foregroundMark x1="23851" y1="88923" x2="15230" y2="76783"/>
                        <a14:foregroundMark x1="15230" y1="76783" x2="25000" y2="70713"/>
                        <a14:foregroundMark x1="25000" y1="70713" x2="8046" y2="68437"/>
                        <a14:foregroundMark x1="8046" y1="68437" x2="29885" y2="58877"/>
                        <a14:foregroundMark x1="29885" y1="58877" x2="12644" y2="71624"/>
                        <a14:foregroundMark x1="12644" y1="71624" x2="37931" y2="65099"/>
                        <a14:foregroundMark x1="37931" y1="65099" x2="20115" y2="65706"/>
                        <a14:foregroundMark x1="20115" y1="65706" x2="40517" y2="55539"/>
                        <a14:foregroundMark x1="40517" y1="55539" x2="58621" y2="54021"/>
                        <a14:foregroundMark x1="58621" y1="54021" x2="81322" y2="59484"/>
                        <a14:foregroundMark x1="81322" y1="59484" x2="72989" y2="67527"/>
                        <a14:foregroundMark x1="72989" y1="67527" x2="87644" y2="67527"/>
                        <a14:foregroundMark x1="87644" y1="67527" x2="69253" y2="71320"/>
                        <a14:foregroundMark x1="69253" y1="71320" x2="79885" y2="73748"/>
                        <a14:foregroundMark x1="79885" y1="73748" x2="68966" y2="61912"/>
                        <a14:foregroundMark x1="68966" y1="61912" x2="78448" y2="68134"/>
                        <a14:foregroundMark x1="78448" y1="68134" x2="65517" y2="62519"/>
                        <a14:foregroundMark x1="65517" y1="62519" x2="86494" y2="69044"/>
                        <a14:foregroundMark x1="86494" y1="69044" x2="64655" y2="55235"/>
                        <a14:foregroundMark x1="64655" y1="55235" x2="89080" y2="67830"/>
                        <a14:foregroundMark x1="89080" y1="67830" x2="79023" y2="64036"/>
                        <a14:foregroundMark x1="79023" y1="64036" x2="90805" y2="67375"/>
                        <a14:foregroundMark x1="90805" y1="67375" x2="69253" y2="59332"/>
                        <a14:foregroundMark x1="69253" y1="59332" x2="82759" y2="69499"/>
                        <a14:foregroundMark x1="82759" y1="69499" x2="68103" y2="62367"/>
                        <a14:foregroundMark x1="68103" y1="62367" x2="32759" y2="63278"/>
                        <a14:foregroundMark x1="32759" y1="63278" x2="44253" y2="62215"/>
                        <a14:foregroundMark x1="44253" y1="62215" x2="31609" y2="59181"/>
                        <a14:foregroundMark x1="31609" y1="59181" x2="43103" y2="60850"/>
                        <a14:foregroundMark x1="43103" y1="60850" x2="23851" y2="54173"/>
                        <a14:foregroundMark x1="23851" y1="54173" x2="39080" y2="53566"/>
                        <a14:foregroundMark x1="39080" y1="53566" x2="18391" y2="47648"/>
                        <a14:foregroundMark x1="18391" y1="47648" x2="6034" y2="57663"/>
                        <a14:foregroundMark x1="6034" y1="57663" x2="18678" y2="31563"/>
                        <a14:foregroundMark x1="18678" y1="31563" x2="31609" y2="30956"/>
                        <a14:foregroundMark x1="31609" y1="30956" x2="19253" y2="25190"/>
                        <a14:foregroundMark x1="19253" y1="25190" x2="73851" y2="7284"/>
                        <a14:foregroundMark x1="73851" y1="7284" x2="41092" y2="13202"/>
                        <a14:foregroundMark x1="41092" y1="13202" x2="56897" y2="910"/>
                        <a14:foregroundMark x1="56897" y1="910" x2="64080" y2="11381"/>
                        <a14:foregroundMark x1="64080" y1="11381" x2="80460" y2="23520"/>
                        <a14:foregroundMark x1="80460" y1="23520" x2="91667" y2="23824"/>
                        <a14:foregroundMark x1="91667" y1="23824" x2="97414" y2="35357"/>
                        <a14:foregroundMark x1="97414" y1="35357" x2="81897" y2="40971"/>
                        <a14:foregroundMark x1="81897" y1="40971" x2="66954" y2="39909"/>
                        <a14:foregroundMark x1="66954" y1="39909" x2="25000" y2="53566"/>
                        <a14:foregroundMark x1="25000" y1="53566" x2="11207" y2="34750"/>
                        <a14:foregroundMark x1="11207" y1="34750" x2="22701" y2="45524"/>
                        <a14:foregroundMark x1="22701" y1="45524" x2="11782" y2="49469"/>
                        <a14:foregroundMark x1="11782" y1="49469" x2="12356" y2="35508"/>
                        <a14:foregroundMark x1="12356" y1="35508" x2="22989" y2="41275"/>
                        <a14:foregroundMark x1="22989" y1="41275" x2="3736" y2="23520"/>
                        <a14:foregroundMark x1="3736" y1="23520" x2="18966" y2="20941"/>
                        <a14:foregroundMark x1="18966" y1="20941" x2="13506" y2="33687"/>
                        <a14:foregroundMark x1="13506" y1="33687" x2="32184" y2="50531"/>
                        <a14:foregroundMark x1="32184" y1="50531" x2="42816" y2="54476"/>
                        <a14:foregroundMark x1="42816" y1="54476" x2="57759" y2="75569"/>
                        <a14:foregroundMark x1="57759" y1="75569" x2="69253" y2="80577"/>
                        <a14:foregroundMark x1="69253" y1="80577" x2="74713" y2="95296"/>
                        <a14:foregroundMark x1="74713" y1="95296" x2="63218" y2="96358"/>
                        <a14:foregroundMark x1="63218" y1="96358" x2="73276" y2="89074"/>
                        <a14:foregroundMark x1="73276" y1="89074" x2="84770" y2="88923"/>
                        <a14:foregroundMark x1="84770" y1="88923" x2="62356" y2="95448"/>
                        <a14:foregroundMark x1="62356" y1="95448" x2="81609" y2="97724"/>
                        <a14:foregroundMark x1="81609" y1="97724" x2="64943" y2="93930"/>
                        <a14:foregroundMark x1="64943" y1="93930" x2="76149" y2="96358"/>
                        <a14:foregroundMark x1="76149" y1="96358" x2="66092" y2="92564"/>
                        <a14:foregroundMark x1="66092" y1="92564" x2="78161" y2="88467"/>
                        <a14:foregroundMark x1="78161" y1="88467" x2="75287" y2="88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774" y="4134117"/>
            <a:ext cx="2575775" cy="2730322"/>
          </a:xfrm>
          <a:prstGeom prst="rect">
            <a:avLst/>
          </a:prstGeom>
        </p:spPr>
      </p:pic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E7397B9C-2C82-48C3-9043-A485DCEF8A2E}"/>
              </a:ext>
            </a:extLst>
          </p:cNvPr>
          <p:cNvSpPr/>
          <p:nvPr/>
        </p:nvSpPr>
        <p:spPr>
          <a:xfrm>
            <a:off x="2408349" y="3429000"/>
            <a:ext cx="2240924" cy="110204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 donde te </a:t>
            </a:r>
            <a:r>
              <a:rPr lang="es-ES" dirty="0" err="1"/>
              <a:t>dirijes</a:t>
            </a:r>
            <a:r>
              <a:rPr lang="es-ES" dirty="0"/>
              <a:t>?</a:t>
            </a:r>
            <a:endParaRPr lang="es-GT" dirty="0"/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C9983312-FB7B-4739-B223-026B0E03F5D5}"/>
              </a:ext>
            </a:extLst>
          </p:cNvPr>
          <p:cNvSpPr/>
          <p:nvPr/>
        </p:nvSpPr>
        <p:spPr>
          <a:xfrm>
            <a:off x="7049036" y="3429000"/>
            <a:ext cx="3041561" cy="11636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Hola, quien eres?</a:t>
            </a:r>
            <a:endParaRPr lang="es-GT" dirty="0"/>
          </a:p>
        </p:txBody>
      </p:sp>
      <p:sp>
        <p:nvSpPr>
          <p:cNvPr id="12" name="Bocadillo: rectángulo con esquinas redondeadas 11">
            <a:extLst>
              <a:ext uri="{FF2B5EF4-FFF2-40B4-BE49-F238E27FC236}">
                <a16:creationId xmlns:a16="http://schemas.microsoft.com/office/drawing/2014/main" id="{F7C70267-3BF9-4357-AB47-EAA0A017C771}"/>
              </a:ext>
            </a:extLst>
          </p:cNvPr>
          <p:cNvSpPr/>
          <p:nvPr/>
        </p:nvSpPr>
        <p:spPr>
          <a:xfrm>
            <a:off x="2356833" y="3429000"/>
            <a:ext cx="2575774" cy="140836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Soy el lobo feroz, y quiero saber hacia donde te </a:t>
            </a:r>
            <a:r>
              <a:rPr lang="es-ES" dirty="0" err="1"/>
              <a:t>dirijes</a:t>
            </a:r>
            <a:r>
              <a:rPr lang="es-ES" dirty="0"/>
              <a:t>.</a:t>
            </a:r>
            <a:endParaRPr lang="es-GT" dirty="0"/>
          </a:p>
        </p:txBody>
      </p:sp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7739CBC9-BB11-4363-822C-3E5FAE96E724}"/>
              </a:ext>
            </a:extLst>
          </p:cNvPr>
          <p:cNvSpPr/>
          <p:nvPr/>
        </p:nvSpPr>
        <p:spPr>
          <a:xfrm>
            <a:off x="7049036" y="3499801"/>
            <a:ext cx="3041561" cy="11636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Voy donde mi abuelita, a llevarle comida.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326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2.70833E-6 0.125 C -2.70833E-6 0.18102 0.06901 0.25 0.125 0.25 L 0.25 0.25 " pathEditMode="relative" rAng="0" ptsTypes="AAAA">
                                      <p:cBhvr>
                                        <p:cTn id="12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50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Esdras Samuel Urizar Aguilar.  Código:A1835. Carrera: 4to Mecanica. 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Esdras Samuel Urizar Aguilar.  Código:A1835. Carrera: 4to Mecanica.</dc:title>
  <dc:creator>GNet</dc:creator>
  <cp:lastModifiedBy>GNet</cp:lastModifiedBy>
  <cp:revision>4</cp:revision>
  <dcterms:created xsi:type="dcterms:W3CDTF">2025-11-04T15:46:56Z</dcterms:created>
  <dcterms:modified xsi:type="dcterms:W3CDTF">2025-11-04T16:13:43Z</dcterms:modified>
</cp:coreProperties>
</file>