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4A036-3C0F-41DA-AF87-E60790331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B893E7-A868-4A42-A119-0EC896E1B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65F822-0974-4C7A-80C3-7215604D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C94E6-C957-49EA-BA0D-D4E422E8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459BB-2D74-470F-8DE2-43092A15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93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5C31F-1EE1-47CD-A34B-F18F9C98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689473-0269-4638-B6BB-2C3B264ED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4470A-A434-4271-86F7-6EB4FC72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3FF82-0876-4FCF-B6BE-06E795A5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A4E0E9-5590-49A8-8AB4-45715E9A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795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EA8B68-74E1-4349-8D80-556C053D0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CBF796-701E-44CE-BAFF-AF7F6A634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04674-A924-4727-B7DA-5B8FC291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7BD61-463A-4353-8A53-90297221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58F19-B0DE-494F-986E-00733208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547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276CE-DAA1-4385-B034-D66D8540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C3900-C611-494F-ACD0-CFC481E3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B9BA9F-82C6-4FC4-A0C3-DAD700C4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E46C8-114A-4C75-8439-0EB1FFB0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53818-D552-4240-AAF0-D4F483E3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173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4E20D-2E7F-486E-AF82-C5C0CE69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645B53-D54A-4162-9660-FB143ED28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0825E-DA9D-45B0-9DB7-F06FCE27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E30867-DC69-4A24-B99C-EE33A11E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E4907-17B9-4189-BB45-BC01A754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16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817CF-390E-4AA9-85D3-CA4227E6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78B75-ADB1-4AB6-B2A8-FFA62608D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95FDFC-7918-4539-8412-AB9678C68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52BB68-B3FB-4D2C-A7AE-360BD355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49C1-E3D0-4184-ACF7-CD0AA4CD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91278-E6EE-4795-9C07-E4549EB9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98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FD3B7-AA52-49DD-A6AF-EE49B901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3A51C-BABA-4496-B462-F6674A9B8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95154D-3365-41A8-AE58-5B1186380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8B6FD9-7B86-4440-8E50-34A9A9822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66E2E9-34A8-463B-BE22-7C4222CA7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37D4CB-EA94-432A-9E0F-FC978D53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095D99-1A14-451D-8CB7-AB9015A9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C7977F-89CF-4194-8C63-971F583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723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BC249-2A4E-437D-A63D-4C4BFE08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869C79-BF89-4798-B8D4-20738326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1E56F0-FE59-4F52-AC8B-898837D4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7528AB-74E4-42E5-BCB7-EDE1BB24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65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07010C-2B71-4614-A056-1195FDAE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226D93-AC5E-4112-A7DD-1B6B3D73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42979F-18F6-4EFF-993B-88C013C8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51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0AD62-70E7-4E5A-8430-7E93049F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D7264-3659-4248-BA4D-DA75B223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571636-296D-45C6-8E04-DC1FF1384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4B4F12-065F-459C-8FD3-BB6D3D21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EDDB45-9BBE-4025-ACA8-B84655DA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91175-759A-46CE-A8D1-D4AA02B6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713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AED3F-D407-482B-BBF9-1874211C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A6EAAE-9D6B-4F60-8D0C-D0F03588E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15BE1D-C2F3-4F53-BF8E-25E0BCEFC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CAD13-ABF6-47A8-8FC7-F4E77BAC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96B687-590E-48EF-8E90-662B47E9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7182A5-B0A5-4E95-8FE0-64380026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558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7C599-EFBF-40EB-8CA7-AA77B015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48A759-50BD-489C-AF82-5C99F933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D6F30-6110-4F12-9828-B57C08112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31CD-D14F-42F4-A1E2-0EB1BC6473D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BD6D1-D808-455B-9C19-5D7D855F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A50FE4-139E-472D-8C97-34D84CEDE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C413-1C82-48D2-A385-97ABB32276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14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32B1-E234-4843-81D5-577C131FF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Esdras Samuel Urizar Aguilar </a:t>
            </a:r>
            <a:br>
              <a:rPr lang="es-ES" dirty="0"/>
            </a:br>
            <a:r>
              <a:rPr lang="es-ES" dirty="0"/>
              <a:t>Código:A1835</a:t>
            </a:r>
            <a:br>
              <a:rPr lang="es-ES" dirty="0"/>
            </a:br>
            <a:r>
              <a:rPr lang="es-ES" dirty="0"/>
              <a:t>Grado:4to </a:t>
            </a:r>
            <a:r>
              <a:rPr lang="es-ES" dirty="0" err="1"/>
              <a:t>Mecanica</a:t>
            </a:r>
            <a:r>
              <a:rPr lang="es-ES" dirty="0"/>
              <a:t> 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86F95D-98FB-4CD4-BB2B-0B28534B0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605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FBDFD3-8B06-48D4-8EBF-62FD868B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0"/>
            <a:ext cx="12429025" cy="71286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903132-FBA7-4A6C-B1C7-104964A0E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404" y1="30787" x2="44596" y2="33565"/>
                        <a14:foregroundMark x1="44596" y1="33565" x2="42773" y2="48032"/>
                        <a14:foregroundMark x1="42773" y1="48032" x2="61393" y2="41088"/>
                        <a14:foregroundMark x1="61393" y1="41088" x2="50326" y2="52431"/>
                        <a14:foregroundMark x1="50326" y1="52431" x2="59310" y2="48727"/>
                        <a14:foregroundMark x1="59310" y1="48727" x2="38802" y2="53588"/>
                        <a14:foregroundMark x1="38802" y1="53588" x2="57357" y2="57986"/>
                        <a14:foregroundMark x1="57357" y1="57986" x2="35612" y2="68403"/>
                        <a14:foregroundMark x1="35612" y1="68403" x2="49479" y2="70023"/>
                        <a14:foregroundMark x1="49479" y1="70023" x2="40169" y2="71759"/>
                        <a14:foregroundMark x1="40169" y1="71759" x2="54688" y2="79282"/>
                        <a14:foregroundMark x1="54688" y1="79282" x2="31445" y2="77199"/>
                        <a14:foregroundMark x1="31445" y1="77199" x2="53646" y2="76273"/>
                        <a14:foregroundMark x1="53646" y1="76273" x2="32292" y2="71875"/>
                        <a14:foregroundMark x1="32292" y1="71875" x2="44271" y2="67361"/>
                        <a14:foregroundMark x1="44271" y1="67361" x2="32357" y2="63889"/>
                        <a14:foregroundMark x1="32357" y1="63889" x2="44336" y2="63773"/>
                        <a14:foregroundMark x1="44336" y1="63773" x2="25977" y2="64236"/>
                        <a14:foregroundMark x1="25977" y1="64236" x2="36784" y2="62731"/>
                        <a14:foregroundMark x1="36784" y1="62731" x2="21615" y2="59722"/>
                        <a14:foregroundMark x1="21615" y1="59722" x2="58203" y2="66204"/>
                        <a14:foregroundMark x1="58203" y1="66204" x2="42318" y2="71181"/>
                        <a14:foregroundMark x1="42318" y1="71181" x2="53581" y2="75463"/>
                        <a14:foregroundMark x1="53581" y1="75463" x2="33724" y2="70370"/>
                        <a14:foregroundMark x1="33724" y1="70370" x2="44661" y2="68171"/>
                        <a14:foregroundMark x1="44661" y1="68171" x2="55143" y2="68171"/>
                        <a14:foregroundMark x1="55143" y1="68171" x2="38997" y2="68750"/>
                        <a14:foregroundMark x1="38997" y1="68750" x2="47070" y2="69213"/>
                        <a14:foregroundMark x1="31836" y1="69560" x2="22591" y2="66667"/>
                        <a14:foregroundMark x1="22591" y1="66667" x2="31836" y2="71875"/>
                        <a14:foregroundMark x1="31836" y1="71875" x2="18164" y2="67477"/>
                        <a14:foregroundMark x1="18164" y1="67477" x2="29102" y2="60417"/>
                        <a14:foregroundMark x1="29102" y1="60417" x2="26237" y2="44444"/>
                        <a14:foregroundMark x1="26237" y1="44444" x2="20638" y2="57755"/>
                        <a14:foregroundMark x1="20638" y1="57755" x2="28516" y2="43634"/>
                        <a14:foregroundMark x1="28516" y1="43634" x2="20313" y2="53704"/>
                        <a14:foregroundMark x1="20313" y1="53704" x2="17578" y2="73032"/>
                        <a14:foregroundMark x1="17578" y1="73032" x2="26758" y2="72917"/>
                        <a14:foregroundMark x1="26758" y1="72917" x2="14844" y2="73264"/>
                        <a14:foregroundMark x1="14844" y1="73264" x2="23958" y2="72685"/>
                        <a14:foregroundMark x1="23958" y1="72685" x2="17253" y2="62384"/>
                        <a14:foregroundMark x1="17253" y1="62384" x2="54948" y2="57407"/>
                        <a14:foregroundMark x1="54948" y1="57407" x2="75781" y2="36806"/>
                        <a14:foregroundMark x1="75781" y1="36806" x2="67578" y2="27778"/>
                        <a14:foregroundMark x1="67578" y1="27778" x2="43359" y2="33796"/>
                        <a14:foregroundMark x1="43359" y1="33796" x2="63672" y2="32755"/>
                        <a14:foregroundMark x1="63672" y1="32755" x2="49414" y2="28935"/>
                        <a14:foregroundMark x1="49414" y1="28935" x2="50716" y2="29745"/>
                        <a14:foregroundMark x1="22526" y1="48843" x2="16992" y2="60301"/>
                        <a14:foregroundMark x1="16992" y1="60301" x2="25326" y2="54282"/>
                        <a14:foregroundMark x1="25326" y1="54282" x2="25716" y2="47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00" y="1145520"/>
            <a:ext cx="5254580" cy="34257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3D9960-F8B5-4A69-AECB-ECDAC51B8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65" l="10000" r="90000">
                        <a14:foregroundMark x1="37617" y1="14196" x2="56641" y2="0"/>
                        <a14:foregroundMark x1="56641" y1="0" x2="38125" y2="4523"/>
                        <a14:foregroundMark x1="38125" y1="4523" x2="32656" y2="38135"/>
                        <a14:foregroundMark x1="32656" y1="38135" x2="38398" y2="7655"/>
                        <a14:foregroundMark x1="38398" y1="7655" x2="57617" y2="7864"/>
                        <a14:foregroundMark x1="57617" y1="7864" x2="69805" y2="32011"/>
                        <a14:foregroundMark x1="69805" y1="32011" x2="68828" y2="35003"/>
                        <a14:foregroundMark x1="39102" y1="12526" x2="62383" y2="4175"/>
                        <a14:foregroundMark x1="62383" y1="4175" x2="45039" y2="18998"/>
                        <a14:foregroundMark x1="49503" y1="73978" x2="50508" y2="86360"/>
                        <a14:foregroundMark x1="45039" y1="18998" x2="49284" y2="71284"/>
                        <a14:foregroundMark x1="50508" y1="86360" x2="32266" y2="90188"/>
                        <a14:foregroundMark x1="70412" y1="93698" x2="71602" y2="93807"/>
                        <a14:foregroundMark x1="32266" y1="90188" x2="70397" y2="93696"/>
                        <a14:foregroundMark x1="70404" y1="93730" x2="32461" y2="91301"/>
                        <a14:foregroundMark x1="71602" y1="93807" x2="70419" y2="93731"/>
                        <a14:foregroundMark x1="32461" y1="91301" x2="50703" y2="97147"/>
                        <a14:foregroundMark x1="50703" y1="97147" x2="31680" y2="93319"/>
                        <a14:foregroundMark x1="31680" y1="93319" x2="74258" y2="98330"/>
                        <a14:foregroundMark x1="70749" y1="95590" x2="56523" y2="84482"/>
                        <a14:foregroundMark x1="74258" y1="98330" x2="72281" y2="96786"/>
                        <a14:foregroundMark x1="56523" y1="84482" x2="34648" y2="86639"/>
                        <a14:foregroundMark x1="34648" y1="86639" x2="16641" y2="98330"/>
                        <a14:foregroundMark x1="31365" y1="79936" x2="35859" y2="74322"/>
                        <a14:foregroundMark x1="26524" y1="85983" x2="30784" y2="80661"/>
                        <a14:foregroundMark x1="16641" y1="98330" x2="23516" y2="89741"/>
                        <a14:foregroundMark x1="35859" y1="74322" x2="55156" y2="95685"/>
                        <a14:foregroundMark x1="56869" y1="77633" x2="58398" y2="61517"/>
                        <a14:foregroundMark x1="55156" y1="95685" x2="56648" y2="79959"/>
                        <a14:foregroundMark x1="58398" y1="61517" x2="53867" y2="28810"/>
                        <a14:foregroundMark x1="53867" y1="28810" x2="40586" y2="52679"/>
                        <a14:foregroundMark x1="40410" y1="59342" x2="39688" y2="86639"/>
                        <a14:foregroundMark x1="40586" y1="52679" x2="40497" y2="56061"/>
                        <a14:foregroundMark x1="39688" y1="86639" x2="38633" y2="89979"/>
                        <a14:foregroundMark x1="88125" y1="93319" x2="87109" y2="98330"/>
                        <a14:foregroundMark x1="37109" y1="45859" x2="71680" y2="85665"/>
                        <a14:foregroundMark x1="71680" y1="85665" x2="54063" y2="65136"/>
                        <a14:foregroundMark x1="54063" y1="65136" x2="35859" y2="59638"/>
                        <a14:foregroundMark x1="35859" y1="59638" x2="52969" y2="70633"/>
                        <a14:foregroundMark x1="52969" y1="70633" x2="68828" y2="91023"/>
                        <a14:foregroundMark x1="68828" y1="91023" x2="51289" y2="73974"/>
                        <a14:foregroundMark x1="51289" y1="73974" x2="38125" y2="76688"/>
                        <a14:foregroundMark x1="41836" y1="3340" x2="40859" y2="36534"/>
                        <a14:foregroundMark x1="40859" y1="36534" x2="45977" y2="5846"/>
                        <a14:foregroundMark x1="45977" y1="5846" x2="65586" y2="3688"/>
                        <a14:foregroundMark x1="65586" y1="3688" x2="47188" y2="3201"/>
                        <a14:foregroundMark x1="47188" y1="3201" x2="42344" y2="0"/>
                        <a14:foregroundMark x1="30938" y1="40849" x2="35898" y2="49200"/>
                        <a14:foregroundMark x1="32422" y1="99165" x2="32930" y2="97495"/>
                        <a14:foregroundMark x1="68086" y1="91649" x2="64102" y2="89979"/>
                        <a14:backgroundMark x1="32188" y1="59151" x2="22188" y2="88309"/>
                        <a14:backgroundMark x1="22188" y1="88309" x2="32773" y2="61308"/>
                        <a14:backgroundMark x1="32773" y1="61308" x2="24648" y2="89979"/>
                        <a14:backgroundMark x1="24648" y1="89979" x2="30547" y2="60264"/>
                        <a14:backgroundMark x1="30547" y1="60264" x2="30703" y2="59986"/>
                        <a14:backgroundMark x1="20313" y1="91649" x2="25234" y2="87474"/>
                        <a14:backgroundMark x1="32188" y1="81698" x2="30195" y2="79193"/>
                        <a14:backgroundMark x1="18320" y1="48365" x2="21289" y2="81350"/>
                        <a14:backgroundMark x1="21289" y1="81350" x2="26445" y2="48852"/>
                        <a14:backgroundMark x1="26445" y1="48852" x2="21797" y2="15170"/>
                        <a14:backgroundMark x1="21797" y1="15170" x2="13477" y2="53514"/>
                        <a14:backgroundMark x1="13477" y1="53514" x2="21797" y2="15658"/>
                        <a14:backgroundMark x1="21797" y1="15658" x2="2461" y2="51983"/>
                        <a14:backgroundMark x1="2461" y1="51983" x2="12656" y2="13361"/>
                        <a14:backgroundMark x1="12656" y1="13361" x2="11797" y2="52679"/>
                        <a14:backgroundMark x1="11797" y1="52679" x2="22461" y2="17676"/>
                        <a14:backgroundMark x1="22461" y1="17676" x2="15156" y2="87474"/>
                        <a14:backgroundMark x1="15156" y1="87474" x2="32656" y2="33681"/>
                        <a14:backgroundMark x1="30720" y1="42097" x2="20313" y2="87335"/>
                        <a14:backgroundMark x1="32656" y1="33681" x2="31042" y2="40698"/>
                        <a14:backgroundMark x1="20313" y1="87335" x2="27227" y2="32498"/>
                        <a14:backgroundMark x1="45264" y1="66869" x2="47422" y2="70981"/>
                        <a14:backgroundMark x1="43104" y1="62752" x2="43385" y2="63287"/>
                        <a14:backgroundMark x1="35952" y1="49123" x2="41949" y2="60551"/>
                        <a14:backgroundMark x1="27227" y1="32498" x2="31319" y2="40296"/>
                        <a14:backgroundMark x1="67287" y1="87608" x2="71367" y2="91023"/>
                        <a14:backgroundMark x1="58908" y1="80595" x2="60896" y2="82259"/>
                        <a14:backgroundMark x1="47422" y1="70981" x2="50046" y2="73177"/>
                        <a14:backgroundMark x1="71367" y1="91023" x2="89805" y2="80167"/>
                        <a14:backgroundMark x1="89805" y1="80167" x2="70977" y2="96660"/>
                        <a14:backgroundMark x1="67708" y1="79714" x2="65352" y2="67502"/>
                        <a14:backgroundMark x1="70977" y1="96660" x2="68391" y2="83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4" y="2298458"/>
            <a:ext cx="2601532" cy="1545466"/>
          </a:xfrm>
          <a:prstGeom prst="rect">
            <a:avLst/>
          </a:prstGeom>
        </p:spPr>
      </p:pic>
      <p:sp>
        <p:nvSpPr>
          <p:cNvPr id="11" name="Bocadillo: rectángulo 10">
            <a:extLst>
              <a:ext uri="{FF2B5EF4-FFF2-40B4-BE49-F238E27FC236}">
                <a16:creationId xmlns:a16="http://schemas.microsoft.com/office/drawing/2014/main" id="{69E5E6C3-FE33-4223-A46A-0EC03C2B034E}"/>
              </a:ext>
            </a:extLst>
          </p:cNvPr>
          <p:cNvSpPr/>
          <p:nvPr/>
        </p:nvSpPr>
        <p:spPr>
          <a:xfrm>
            <a:off x="4949687" y="270693"/>
            <a:ext cx="2292626" cy="115293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Debes seguir tu propia </a:t>
            </a:r>
            <a:r>
              <a:rPr lang="es-ES" dirty="0" err="1"/>
              <a:t>línea,para</a:t>
            </a:r>
            <a:r>
              <a:rPr lang="es-ES" dirty="0"/>
              <a:t> seguir tu misma trayectoria, y </a:t>
            </a:r>
            <a:r>
              <a:rPr lang="es-ES" dirty="0" err="1"/>
              <a:t>asi</a:t>
            </a:r>
            <a:r>
              <a:rPr lang="es-ES" dirty="0"/>
              <a:t> triunfar en lo que quieras. </a:t>
            </a:r>
            <a:endParaRPr lang="es-GT" dirty="0"/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F15359E8-1298-4B01-B150-042CFCADE135}"/>
              </a:ext>
            </a:extLst>
          </p:cNvPr>
          <p:cNvSpPr/>
          <p:nvPr/>
        </p:nvSpPr>
        <p:spPr>
          <a:xfrm>
            <a:off x="4972044" y="1791341"/>
            <a:ext cx="2219891" cy="10142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 debes rendirte, haz lo que te gusta, te puede llevar a cosas grandes.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982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0.125 C 4.16667E-7 0.18101 0.06901 0.25 0.125 0.25 L 0.25 0.25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6 0.09167 L -0.01849 0.15857 C -0.00951 0.17269 -0.00443 0.19375 -0.00443 0.21574 C -0.00443 0.24074 -0.00951 0.26065 -0.01849 0.27477 L -0.05846 0.34167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Esdras Samuel Urizar Aguilar  Código:A1835 Grado:4to Mecanica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Esdras Samuel Urizar Aguilar  Código:A1835 Grado:4to Mecanica</dc:title>
  <dc:creator>GNet</dc:creator>
  <cp:lastModifiedBy>GNet</cp:lastModifiedBy>
  <cp:revision>4</cp:revision>
  <dcterms:created xsi:type="dcterms:W3CDTF">2025-11-04T16:23:08Z</dcterms:created>
  <dcterms:modified xsi:type="dcterms:W3CDTF">2025-11-04T16:44:23Z</dcterms:modified>
</cp:coreProperties>
</file>