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FFF81B-3A32-4D91-AF2E-1CA37BB0A5A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GT"/>
          </a:p>
        </p:txBody>
      </p:sp>
      <p:sp>
        <p:nvSpPr>
          <p:cNvPr id="3" name="Subtítulo 2">
            <a:extLst>
              <a:ext uri="{FF2B5EF4-FFF2-40B4-BE49-F238E27FC236}">
                <a16:creationId xmlns:a16="http://schemas.microsoft.com/office/drawing/2014/main" id="{E70FE1C4-287D-4B31-8BCD-1EBA0B97AA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GT"/>
          </a:p>
        </p:txBody>
      </p:sp>
      <p:sp>
        <p:nvSpPr>
          <p:cNvPr id="4" name="Marcador de fecha 3">
            <a:extLst>
              <a:ext uri="{FF2B5EF4-FFF2-40B4-BE49-F238E27FC236}">
                <a16:creationId xmlns:a16="http://schemas.microsoft.com/office/drawing/2014/main" id="{7B0FC14E-0712-440F-BE86-AD7EB75209D7}"/>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5" name="Marcador de pie de página 4">
            <a:extLst>
              <a:ext uri="{FF2B5EF4-FFF2-40B4-BE49-F238E27FC236}">
                <a16:creationId xmlns:a16="http://schemas.microsoft.com/office/drawing/2014/main" id="{E46C22B3-D7DA-461C-83D1-5F5CC1D3F338}"/>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5DDF81BB-9B73-4C97-ACC2-4554BE2A0E68}"/>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225278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8F95D0-B361-4192-997C-2B0A81A9CA31}"/>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D5069FCA-6958-4E74-A2F7-AA19D2C1FDBD}"/>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28645E8B-7FF8-4921-9E7C-283A915BB948}"/>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5" name="Marcador de pie de página 4">
            <a:extLst>
              <a:ext uri="{FF2B5EF4-FFF2-40B4-BE49-F238E27FC236}">
                <a16:creationId xmlns:a16="http://schemas.microsoft.com/office/drawing/2014/main" id="{3B361689-D8C8-4D0F-BC54-BBB03251B651}"/>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197B3944-FBD9-4E41-990B-F3E192A22BEF}"/>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4079915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6F2C62F-699A-4516-8A1C-16CA72641A9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A681FEC2-D3B3-43AA-A8EA-FC0B3434F834}"/>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7AD59E5F-1020-45E6-8DB5-2853B60C7355}"/>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5" name="Marcador de pie de página 4">
            <a:extLst>
              <a:ext uri="{FF2B5EF4-FFF2-40B4-BE49-F238E27FC236}">
                <a16:creationId xmlns:a16="http://schemas.microsoft.com/office/drawing/2014/main" id="{34D0629C-FCCA-4163-87D3-9B7AE4E5B2B1}"/>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CF264F60-67B8-45F1-9C97-56B5486E780B}"/>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3096587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636F94-0BC4-41DF-AFA8-36F9F5EBC672}"/>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E0D70AEF-FC4C-4847-8945-EB7A9CA430B0}"/>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85C62D6D-7E77-4907-A95A-C06DEB811FD1}"/>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5" name="Marcador de pie de página 4">
            <a:extLst>
              <a:ext uri="{FF2B5EF4-FFF2-40B4-BE49-F238E27FC236}">
                <a16:creationId xmlns:a16="http://schemas.microsoft.com/office/drawing/2014/main" id="{B8D410AF-7E1D-49E1-ADA9-D640ACE81168}"/>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70254242-F7DE-4FD0-A631-4996608C5EA9}"/>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2701361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345998-A586-4066-BB78-5578C91BEB9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555554A3-94EF-4CDF-B985-52E36F0A10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39FA6DA1-8BFC-4D43-83F6-DFD215B7176B}"/>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5" name="Marcador de pie de página 4">
            <a:extLst>
              <a:ext uri="{FF2B5EF4-FFF2-40B4-BE49-F238E27FC236}">
                <a16:creationId xmlns:a16="http://schemas.microsoft.com/office/drawing/2014/main" id="{4A268830-193D-4F1C-A988-96CAA3DD5EDA}"/>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FD9C4F7A-0DA5-4EBB-A28F-6DA27732CF90}"/>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3190968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18D544-9C7F-4881-994D-CBB57B63DE9F}"/>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92DAD118-9FDA-4666-A35E-4BCC79DC897C}"/>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contenido 3">
            <a:extLst>
              <a:ext uri="{FF2B5EF4-FFF2-40B4-BE49-F238E27FC236}">
                <a16:creationId xmlns:a16="http://schemas.microsoft.com/office/drawing/2014/main" id="{ADE10D23-BB49-48FA-A8A8-FA99650F3798}"/>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fecha 4">
            <a:extLst>
              <a:ext uri="{FF2B5EF4-FFF2-40B4-BE49-F238E27FC236}">
                <a16:creationId xmlns:a16="http://schemas.microsoft.com/office/drawing/2014/main" id="{43C192FF-102F-4D47-A1F5-CA904023BB82}"/>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6" name="Marcador de pie de página 5">
            <a:extLst>
              <a:ext uri="{FF2B5EF4-FFF2-40B4-BE49-F238E27FC236}">
                <a16:creationId xmlns:a16="http://schemas.microsoft.com/office/drawing/2014/main" id="{E2966026-19FE-460C-BFBE-63182C9BF772}"/>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74A0DE89-9061-491C-9F5D-A3CA5317874C}"/>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2411083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98C264-C8C1-4C8A-85AD-61385B008DA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54E5D74A-C173-40D8-9A49-DD8F8A3CEE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F7C74E04-1181-439D-A873-70C919117D76}"/>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texto 4">
            <a:extLst>
              <a:ext uri="{FF2B5EF4-FFF2-40B4-BE49-F238E27FC236}">
                <a16:creationId xmlns:a16="http://schemas.microsoft.com/office/drawing/2014/main" id="{69E041E8-24DC-4028-83A9-40AFA670F9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92CB513A-3FC1-441A-9024-2C27B66C764F}"/>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7" name="Marcador de fecha 6">
            <a:extLst>
              <a:ext uri="{FF2B5EF4-FFF2-40B4-BE49-F238E27FC236}">
                <a16:creationId xmlns:a16="http://schemas.microsoft.com/office/drawing/2014/main" id="{DEEC1E2A-960C-42EC-8659-47510171A586}"/>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8" name="Marcador de pie de página 7">
            <a:extLst>
              <a:ext uri="{FF2B5EF4-FFF2-40B4-BE49-F238E27FC236}">
                <a16:creationId xmlns:a16="http://schemas.microsoft.com/office/drawing/2014/main" id="{2BCA3C85-BA87-476F-AB17-7185B1CFAA2F}"/>
              </a:ext>
            </a:extLst>
          </p:cNvPr>
          <p:cNvSpPr>
            <a:spLocks noGrp="1"/>
          </p:cNvSpPr>
          <p:nvPr>
            <p:ph type="ftr" sz="quarter" idx="11"/>
          </p:nvPr>
        </p:nvSpPr>
        <p:spPr/>
        <p:txBody>
          <a:bodyPr/>
          <a:lstStyle/>
          <a:p>
            <a:endParaRPr lang="es-GT"/>
          </a:p>
        </p:txBody>
      </p:sp>
      <p:sp>
        <p:nvSpPr>
          <p:cNvPr id="9" name="Marcador de número de diapositiva 8">
            <a:extLst>
              <a:ext uri="{FF2B5EF4-FFF2-40B4-BE49-F238E27FC236}">
                <a16:creationId xmlns:a16="http://schemas.microsoft.com/office/drawing/2014/main" id="{74A1DFCA-735A-47A5-A33C-893DFD0A2E79}"/>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2329017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856FF3-F637-4B29-A803-23A6BACAB4A5}"/>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fecha 2">
            <a:extLst>
              <a:ext uri="{FF2B5EF4-FFF2-40B4-BE49-F238E27FC236}">
                <a16:creationId xmlns:a16="http://schemas.microsoft.com/office/drawing/2014/main" id="{44A05AC6-0089-4BDC-ABD5-9AD2917F095F}"/>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4" name="Marcador de pie de página 3">
            <a:extLst>
              <a:ext uri="{FF2B5EF4-FFF2-40B4-BE49-F238E27FC236}">
                <a16:creationId xmlns:a16="http://schemas.microsoft.com/office/drawing/2014/main" id="{5A73425E-5E2C-49AE-AA20-6EB69E764403}"/>
              </a:ext>
            </a:extLst>
          </p:cNvPr>
          <p:cNvSpPr>
            <a:spLocks noGrp="1"/>
          </p:cNvSpPr>
          <p:nvPr>
            <p:ph type="ftr" sz="quarter" idx="11"/>
          </p:nvPr>
        </p:nvSpPr>
        <p:spPr/>
        <p:txBody>
          <a:bodyPr/>
          <a:lstStyle/>
          <a:p>
            <a:endParaRPr lang="es-GT"/>
          </a:p>
        </p:txBody>
      </p:sp>
      <p:sp>
        <p:nvSpPr>
          <p:cNvPr id="5" name="Marcador de número de diapositiva 4">
            <a:extLst>
              <a:ext uri="{FF2B5EF4-FFF2-40B4-BE49-F238E27FC236}">
                <a16:creationId xmlns:a16="http://schemas.microsoft.com/office/drawing/2014/main" id="{6742A34D-66EB-4357-A903-E9986929577B}"/>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4093280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6AF3DF0-6F17-4B3E-ACA2-27FDBD540881}"/>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3" name="Marcador de pie de página 2">
            <a:extLst>
              <a:ext uri="{FF2B5EF4-FFF2-40B4-BE49-F238E27FC236}">
                <a16:creationId xmlns:a16="http://schemas.microsoft.com/office/drawing/2014/main" id="{3ADE78C6-D7A6-4329-B5BE-850BB615E017}"/>
              </a:ext>
            </a:extLst>
          </p:cNvPr>
          <p:cNvSpPr>
            <a:spLocks noGrp="1"/>
          </p:cNvSpPr>
          <p:nvPr>
            <p:ph type="ftr" sz="quarter" idx="11"/>
          </p:nvPr>
        </p:nvSpPr>
        <p:spPr/>
        <p:txBody>
          <a:bodyPr/>
          <a:lstStyle/>
          <a:p>
            <a:endParaRPr lang="es-GT"/>
          </a:p>
        </p:txBody>
      </p:sp>
      <p:sp>
        <p:nvSpPr>
          <p:cNvPr id="4" name="Marcador de número de diapositiva 3">
            <a:extLst>
              <a:ext uri="{FF2B5EF4-FFF2-40B4-BE49-F238E27FC236}">
                <a16:creationId xmlns:a16="http://schemas.microsoft.com/office/drawing/2014/main" id="{CE6BA749-99F5-4540-A534-9687459DC5A0}"/>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147986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63C1BC-FBAF-4B93-BCA4-AA2CD8DCD1D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E8C3DC68-9C0B-4D5C-A409-897A4F2EBF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texto 3">
            <a:extLst>
              <a:ext uri="{FF2B5EF4-FFF2-40B4-BE49-F238E27FC236}">
                <a16:creationId xmlns:a16="http://schemas.microsoft.com/office/drawing/2014/main" id="{FB8826DF-8F08-40DC-9762-B41685073A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8C08073D-37D9-4855-A0A3-5A813C7C1472}"/>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6" name="Marcador de pie de página 5">
            <a:extLst>
              <a:ext uri="{FF2B5EF4-FFF2-40B4-BE49-F238E27FC236}">
                <a16:creationId xmlns:a16="http://schemas.microsoft.com/office/drawing/2014/main" id="{75C6916E-A558-4815-9A37-C5F6806274BE}"/>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CA7B034B-9BF4-41FD-87B4-D3CD71531CBB}"/>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3483508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C7FBA6-CA57-46E7-9610-1D2BE9DBF83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posición de imagen 2">
            <a:extLst>
              <a:ext uri="{FF2B5EF4-FFF2-40B4-BE49-F238E27FC236}">
                <a16:creationId xmlns:a16="http://schemas.microsoft.com/office/drawing/2014/main" id="{46B09DF6-2172-4562-B94C-8644E3BD6A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a:extLst>
              <a:ext uri="{FF2B5EF4-FFF2-40B4-BE49-F238E27FC236}">
                <a16:creationId xmlns:a16="http://schemas.microsoft.com/office/drawing/2014/main" id="{2401A08C-9F08-4DAA-BCAB-7D5EE41239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E49CDFA6-7EDC-46DA-A1DD-E5146D931CE7}"/>
              </a:ext>
            </a:extLst>
          </p:cNvPr>
          <p:cNvSpPr>
            <a:spLocks noGrp="1"/>
          </p:cNvSpPr>
          <p:nvPr>
            <p:ph type="dt" sz="half" idx="10"/>
          </p:nvPr>
        </p:nvSpPr>
        <p:spPr/>
        <p:txBody>
          <a:bodyPr/>
          <a:lstStyle/>
          <a:p>
            <a:fld id="{1E47D72E-DE16-448C-A5C8-826B9493EDFB}" type="datetimeFigureOut">
              <a:rPr lang="es-GT" smtClean="0"/>
              <a:t>28/10/2025</a:t>
            </a:fld>
            <a:endParaRPr lang="es-GT"/>
          </a:p>
        </p:txBody>
      </p:sp>
      <p:sp>
        <p:nvSpPr>
          <p:cNvPr id="6" name="Marcador de pie de página 5">
            <a:extLst>
              <a:ext uri="{FF2B5EF4-FFF2-40B4-BE49-F238E27FC236}">
                <a16:creationId xmlns:a16="http://schemas.microsoft.com/office/drawing/2014/main" id="{16BA8777-EFD2-463A-9DAF-D37EC2507F3C}"/>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B643AF76-0A81-47BF-A300-5ED74D8AAA7D}"/>
              </a:ext>
            </a:extLst>
          </p:cNvPr>
          <p:cNvSpPr>
            <a:spLocks noGrp="1"/>
          </p:cNvSpPr>
          <p:nvPr>
            <p:ph type="sldNum" sz="quarter" idx="12"/>
          </p:nvPr>
        </p:nvSpPr>
        <p:spPr/>
        <p:txBody>
          <a:bodyPr/>
          <a:lstStyle/>
          <a:p>
            <a:fld id="{4FF11DCC-BCB1-44BA-AAF6-6E98614AEC78}" type="slidenum">
              <a:rPr lang="es-GT" smtClean="0"/>
              <a:t>‹Nº›</a:t>
            </a:fld>
            <a:endParaRPr lang="es-GT"/>
          </a:p>
        </p:txBody>
      </p:sp>
    </p:spTree>
    <p:extLst>
      <p:ext uri="{BB962C8B-B14F-4D97-AF65-F5344CB8AC3E}">
        <p14:creationId xmlns:p14="http://schemas.microsoft.com/office/powerpoint/2010/main" val="414383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61FD8B5-9361-4A50-B618-4309693230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6C222CDB-705F-4115-96F7-9491A5DE3A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C046D5B3-B6B1-48DD-B79E-175A46DBCE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47D72E-DE16-448C-A5C8-826B9493EDFB}" type="datetimeFigureOut">
              <a:rPr lang="es-GT" smtClean="0"/>
              <a:t>28/10/2025</a:t>
            </a:fld>
            <a:endParaRPr lang="es-GT"/>
          </a:p>
        </p:txBody>
      </p:sp>
      <p:sp>
        <p:nvSpPr>
          <p:cNvPr id="5" name="Marcador de pie de página 4">
            <a:extLst>
              <a:ext uri="{FF2B5EF4-FFF2-40B4-BE49-F238E27FC236}">
                <a16:creationId xmlns:a16="http://schemas.microsoft.com/office/drawing/2014/main" id="{AF253812-1564-40EE-896A-C2AF8B4DD1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a:extLst>
              <a:ext uri="{FF2B5EF4-FFF2-40B4-BE49-F238E27FC236}">
                <a16:creationId xmlns:a16="http://schemas.microsoft.com/office/drawing/2014/main" id="{F340B02B-1765-4BC1-899E-EDC4D569A4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11DCC-BCB1-44BA-AAF6-6E98614AEC78}" type="slidenum">
              <a:rPr lang="es-GT" smtClean="0"/>
              <a:t>‹Nº›</a:t>
            </a:fld>
            <a:endParaRPr lang="es-GT"/>
          </a:p>
        </p:txBody>
      </p:sp>
    </p:spTree>
    <p:extLst>
      <p:ext uri="{BB962C8B-B14F-4D97-AF65-F5344CB8AC3E}">
        <p14:creationId xmlns:p14="http://schemas.microsoft.com/office/powerpoint/2010/main" val="3796245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oogle.com/search?client=firefox-b-d&amp;sca_esv=f60ecab60e0aa489&amp;q=CPU&amp;sa=X&amp;ved=2ahUKEwjViJPHr8eQAxWqm7AFHYHPF78QxccNegQIfRAB&amp;mstk=AUtExfDpWmmbXr-e3e8eSd61vU0wmcWJoAd2HnsUvFLZTkBQoTGjAyAmxjGjjmSUN27ojrsLEpbJhVDJkb9FhVOTh28QdQz6iELVWpbEUKw5bpZBZAyUjcN7wbmysk3mX_atBrc&amp;csui=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s.wikipedia.org/wiki/Computadora" TargetMode="External"/><Relationship Id="rId2" Type="http://schemas.openxmlformats.org/officeDocument/2006/relationships/hyperlink" Target="https://es.wikipedia.org/wiki/Circuito_impreso" TargetMode="Externa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https://es.wikipedia.org/wiki/Placa_base#cite_note-2" TargetMode="External"/><Relationship Id="rId4" Type="http://schemas.openxmlformats.org/officeDocument/2006/relationships/hyperlink" Target="https://es.wikipedia.org/wiki/Placa_base#cite_note-1"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hyperlink" Target="https://es.wikipedia.org/wiki/Programa_inform%C3%A1tico" TargetMode="External"/><Relationship Id="rId7" Type="http://schemas.openxmlformats.org/officeDocument/2006/relationships/hyperlink" Target="https://es.wikipedia.org/wiki/Memoria_de_acceso_aleatorio#cite_note-3" TargetMode="External"/><Relationship Id="rId2" Type="http://schemas.openxmlformats.org/officeDocument/2006/relationships/hyperlink" Target="https://es.wikipedia.org/wiki/Sistema_operativo" TargetMode="External"/><Relationship Id="rId1" Type="http://schemas.openxmlformats.org/officeDocument/2006/relationships/slideLayout" Target="../slideLayouts/slideLayout2.xml"/><Relationship Id="rId6" Type="http://schemas.openxmlformats.org/officeDocument/2006/relationships/hyperlink" Target="https://es.wikipedia.org/wiki/Memoria_de_acceso_aleatorio#cite_note-2" TargetMode="External"/><Relationship Id="rId5" Type="http://schemas.openxmlformats.org/officeDocument/2006/relationships/hyperlink" Target="https://es.wikipedia.org/wiki/Unidad_central_de_procesamiento" TargetMode="External"/><Relationship Id="rId4" Type="http://schemas.openxmlformats.org/officeDocument/2006/relationships/hyperlink" Target="https://es.wikipedia.org/wiki/Memoria_de_acceso_aleatorio#cite_note-1"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CE77DB-1DB5-4581-BAB9-888FA1898894}"/>
              </a:ext>
            </a:extLst>
          </p:cNvPr>
          <p:cNvSpPr>
            <a:spLocks noGrp="1"/>
          </p:cNvSpPr>
          <p:nvPr>
            <p:ph type="ctrTitle"/>
          </p:nvPr>
        </p:nvSpPr>
        <p:spPr/>
        <p:txBody>
          <a:bodyPr/>
          <a:lstStyle/>
          <a:p>
            <a:r>
              <a:rPr lang="es-ES" dirty="0"/>
              <a:t>Esdras Samuel Urizar Aguilar</a:t>
            </a:r>
            <a:endParaRPr lang="es-GT" dirty="0"/>
          </a:p>
        </p:txBody>
      </p:sp>
      <p:sp>
        <p:nvSpPr>
          <p:cNvPr id="3" name="Subtítulo 2">
            <a:extLst>
              <a:ext uri="{FF2B5EF4-FFF2-40B4-BE49-F238E27FC236}">
                <a16:creationId xmlns:a16="http://schemas.microsoft.com/office/drawing/2014/main" id="{91C73FC1-AB44-4AFD-8C31-CC21A7F1BC11}"/>
              </a:ext>
            </a:extLst>
          </p:cNvPr>
          <p:cNvSpPr>
            <a:spLocks noGrp="1"/>
          </p:cNvSpPr>
          <p:nvPr>
            <p:ph type="subTitle" idx="1"/>
          </p:nvPr>
        </p:nvSpPr>
        <p:spPr/>
        <p:txBody>
          <a:bodyPr/>
          <a:lstStyle/>
          <a:p>
            <a:r>
              <a:rPr lang="es-ES" dirty="0"/>
              <a:t>Edad: 16 años </a:t>
            </a:r>
          </a:p>
          <a:p>
            <a:r>
              <a:rPr lang="es-ES" dirty="0"/>
              <a:t>Grado: 4to Mecánica </a:t>
            </a:r>
            <a:endParaRPr lang="es-GT" dirty="0"/>
          </a:p>
        </p:txBody>
      </p:sp>
    </p:spTree>
    <p:extLst>
      <p:ext uri="{BB962C8B-B14F-4D97-AF65-F5344CB8AC3E}">
        <p14:creationId xmlns:p14="http://schemas.microsoft.com/office/powerpoint/2010/main" val="256601861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6" presetClass="emph" presetSubtype="0" fill="hold" grpId="1" nodeType="clickEffect">
                                  <p:stCondLst>
                                    <p:cond delay="0"/>
                                  </p:stCondLst>
                                  <p:childTnLst>
                                    <p:animScale>
                                      <p:cBhvr>
                                        <p:cTn id="13" dur="2000" fill="hold"/>
                                        <p:tgtEl>
                                          <p:spTgt spid="2"/>
                                        </p:tgtEl>
                                      </p:cBhvr>
                                      <p:by x="150000" y="150000"/>
                                    </p:animScale>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chemeClr val="accent2"/>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par>
                    <p:cTn id="30" fill="hold">
                      <p:stCondLst>
                        <p:cond delay="indefinite"/>
                      </p:stCondLst>
                      <p:childTnLst>
                        <p:par>
                          <p:cTn id="31" fill="hold">
                            <p:stCondLst>
                              <p:cond delay="0"/>
                            </p:stCondLst>
                            <p:childTnLst>
                              <p:par>
                                <p:cTn id="32" presetID="21" presetClass="exit" presetSubtype="1" fill="hold" grpId="2" nodeType="clickEffect">
                                  <p:stCondLst>
                                    <p:cond delay="0"/>
                                  </p:stCondLst>
                                  <p:childTnLst>
                                    <p:animEffect transition="out" filter="wheel(1)">
                                      <p:cBhvr>
                                        <p:cTn id="33" dur="2000"/>
                                        <p:tgtEl>
                                          <p:spTgt spid="2"/>
                                        </p:tgtEl>
                                      </p:cBhvr>
                                    </p:animEffect>
                                    <p:set>
                                      <p:cBhvr>
                                        <p:cTn id="34" dur="1" fill="hold">
                                          <p:stCondLst>
                                            <p:cond delay="1999"/>
                                          </p:stCondLst>
                                        </p:cTn>
                                        <p:tgtEl>
                                          <p:spTgt spid="2"/>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7" presetClass="path" presetSubtype="0" accel="50000" decel="50000" fill="hold" grpId="3" nodeType="clickEffect">
                                  <p:stCondLst>
                                    <p:cond delay="0"/>
                                  </p:stCondLst>
                                  <p:childTnLst>
                                    <p:animMotion origin="layout" path="M -0.22214 -0.08611 L -0.09557 0.01783 C -0.06927 0.04121 -0.02969 0.05394 0.01185 0.05394 C 0.05911 0.05394 0.09701 0.04121 0.12331 0.01783 L 0.25 -0.08611 " pathEditMode="relative" rAng="0" ptsTypes="AAAAA">
                                      <p:cBhvr>
                                        <p:cTn id="38" dur="2000" fill="hold"/>
                                        <p:tgtEl>
                                          <p:spTgt spid="2"/>
                                        </p:tgtEl>
                                        <p:attrNameLst>
                                          <p:attrName>ppt_x</p:attrName>
                                          <p:attrName>ppt_y</p:attrName>
                                        </p:attrNameLst>
                                      </p:cBhvr>
                                      <p:rCtr x="23607" y="6991"/>
                                    </p:animMotion>
                                  </p:childTnLst>
                                </p:cTn>
                              </p:par>
                            </p:childTnLst>
                          </p:cTn>
                        </p:par>
                      </p:childTnLst>
                    </p:cTn>
                  </p:par>
                  <p:par>
                    <p:cTn id="39" fill="hold">
                      <p:stCondLst>
                        <p:cond delay="indefinite"/>
                      </p:stCondLst>
                      <p:childTnLst>
                        <p:par>
                          <p:cTn id="40" fill="hold">
                            <p:stCondLst>
                              <p:cond delay="0"/>
                            </p:stCondLst>
                            <p:childTnLst>
                              <p:par>
                                <p:cTn id="41" presetID="45" presetClass="exit" presetSubtype="0" fill="hold" grpId="1" nodeType="clickEffect">
                                  <p:stCondLst>
                                    <p:cond delay="0"/>
                                  </p:stCondLst>
                                  <p:childTnLst>
                                    <p:animEffect transition="out" filter="fade">
                                      <p:cBhvr>
                                        <p:cTn id="42" dur="2000"/>
                                        <p:tgtEl>
                                          <p:spTgt spid="3">
                                            <p:txEl>
                                              <p:pRg st="0" end="0"/>
                                            </p:txEl>
                                          </p:spTgt>
                                        </p:tgtEl>
                                      </p:cBhvr>
                                    </p:animEffect>
                                    <p:anim calcmode="lin" valueType="num">
                                      <p:cBhvr>
                                        <p:cTn id="43" dur="2000"/>
                                        <p:tgtEl>
                                          <p:spTgt spid="3">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4" dur="2000"/>
                                        <p:tgtEl>
                                          <p:spTgt spid="3">
                                            <p:txEl>
                                              <p:pRg st="0" end="0"/>
                                            </p:txEl>
                                          </p:spTgt>
                                        </p:tgtEl>
                                        <p:attrNameLst>
                                          <p:attrName>ppt_h</p:attrName>
                                        </p:attrNameLst>
                                      </p:cBhvr>
                                      <p:tavLst>
                                        <p:tav tm="0">
                                          <p:val>
                                            <p:strVal val="ppt_h"/>
                                          </p:val>
                                        </p:tav>
                                        <p:tav tm="100000">
                                          <p:val>
                                            <p:strVal val="ppt_h"/>
                                          </p:val>
                                        </p:tav>
                                      </p:tavLst>
                                    </p:anim>
                                    <p:set>
                                      <p:cBhvr>
                                        <p:cTn id="45"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45" presetClass="exit" presetSubtype="0" fill="hold" grpId="1" nodeType="clickEffect">
                                  <p:stCondLst>
                                    <p:cond delay="0"/>
                                  </p:stCondLst>
                                  <p:childTnLst>
                                    <p:animEffect transition="out" filter="fade">
                                      <p:cBhvr>
                                        <p:cTn id="49" dur="2000"/>
                                        <p:tgtEl>
                                          <p:spTgt spid="3">
                                            <p:txEl>
                                              <p:pRg st="1" end="1"/>
                                            </p:txEl>
                                          </p:spTgt>
                                        </p:tgtEl>
                                      </p:cBhvr>
                                    </p:animEffect>
                                    <p:anim calcmode="lin" valueType="num">
                                      <p:cBhvr>
                                        <p:cTn id="50" dur="2000"/>
                                        <p:tgtEl>
                                          <p:spTgt spid="3">
                                            <p:txEl>
                                              <p:pRg st="1" end="1"/>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1" dur="2000"/>
                                        <p:tgtEl>
                                          <p:spTgt spid="3">
                                            <p:txEl>
                                              <p:pRg st="1" end="1"/>
                                            </p:txEl>
                                          </p:spTgt>
                                        </p:tgtEl>
                                        <p:attrNameLst>
                                          <p:attrName>ppt_h</p:attrName>
                                        </p:attrNameLst>
                                      </p:cBhvr>
                                      <p:tavLst>
                                        <p:tav tm="0">
                                          <p:val>
                                            <p:strVal val="ppt_h"/>
                                          </p:val>
                                        </p:tav>
                                        <p:tav tm="100000">
                                          <p:val>
                                            <p:strVal val="ppt_h"/>
                                          </p:val>
                                        </p:tav>
                                      </p:tavLst>
                                    </p:anim>
                                    <p:set>
                                      <p:cBhvr>
                                        <p:cTn id="52"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path" presetSubtype="0" accel="50000" decel="50000" fill="hold" grpId="2" nodeType="clickEffect">
                                  <p:stCondLst>
                                    <p:cond delay="0"/>
                                  </p:stCondLst>
                                  <p:childTnLst>
                                    <p:animMotion origin="layout" path="M 0 0 C 0.069 0 0.125 0.056 0.125 0.125 C 0.125 0.194 0.069 0.25 0 0.25 C -0.069 0.25 -0.125 0.194 -0.125 0.125 C -0.125 0.056 -0.069 0 0 0 Z" pathEditMode="relative" ptsTypes="">
                                      <p:cBhvr>
                                        <p:cTn id="56" dur="2000" fill="hold"/>
                                        <p:tgtEl>
                                          <p:spTgt spid="3">
                                            <p:txEl>
                                              <p:pRg st="0" end="0"/>
                                            </p:txEl>
                                          </p:spTgt>
                                        </p:tgtEl>
                                        <p:attrNameLst>
                                          <p:attrName>ppt_x</p:attrName>
                                          <p:attrName>ppt_y</p:attrName>
                                        </p:attrNameLst>
                                      </p:cBhvr>
                                    </p:animMotion>
                                  </p:childTnLst>
                                </p:cTn>
                              </p:par>
                            </p:childTnLst>
                          </p:cTn>
                        </p:par>
                      </p:childTnLst>
                    </p:cTn>
                  </p:par>
                  <p:par>
                    <p:cTn id="57" fill="hold">
                      <p:stCondLst>
                        <p:cond delay="indefinite"/>
                      </p:stCondLst>
                      <p:childTnLst>
                        <p:par>
                          <p:cTn id="58" fill="hold">
                            <p:stCondLst>
                              <p:cond delay="0"/>
                            </p:stCondLst>
                            <p:childTnLst>
                              <p:par>
                                <p:cTn id="59" presetID="1" presetClass="path" presetSubtype="0" accel="50000" decel="50000" fill="hold" grpId="2" nodeType="clickEffect">
                                  <p:stCondLst>
                                    <p:cond delay="0"/>
                                  </p:stCondLst>
                                  <p:childTnLst>
                                    <p:animMotion origin="layout" path="M 0 0 C 0.069 0 0.125 0.056 0.125 0.125 C 0.125 0.194 0.069 0.25 0 0.25 C -0.069 0.25 -0.125 0.194 -0.125 0.125 C -0.125 0.056 -0.069 0 0 0 Z" pathEditMode="relative" ptsTypes="">
                                      <p:cBhvr>
                                        <p:cTn id="60" dur="2000" fill="hold"/>
                                        <p:tgtEl>
                                          <p:spTgt spid="3">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F54B15-8CC2-4B51-BE75-686CE1651786}"/>
              </a:ext>
            </a:extLst>
          </p:cNvPr>
          <p:cNvSpPr>
            <a:spLocks noGrp="1"/>
          </p:cNvSpPr>
          <p:nvPr>
            <p:ph type="title"/>
          </p:nvPr>
        </p:nvSpPr>
        <p:spPr/>
        <p:txBody>
          <a:bodyPr/>
          <a:lstStyle/>
          <a:p>
            <a:r>
              <a:rPr lang="es-ES" dirty="0"/>
              <a:t>Monitor </a:t>
            </a:r>
            <a:endParaRPr lang="es-GT" dirty="0"/>
          </a:p>
        </p:txBody>
      </p:sp>
      <p:sp>
        <p:nvSpPr>
          <p:cNvPr id="3" name="Marcador de contenido 2">
            <a:extLst>
              <a:ext uri="{FF2B5EF4-FFF2-40B4-BE49-F238E27FC236}">
                <a16:creationId xmlns:a16="http://schemas.microsoft.com/office/drawing/2014/main" id="{DEF508D4-28E9-4B22-BD82-2A0D1FF53445}"/>
              </a:ext>
            </a:extLst>
          </p:cNvPr>
          <p:cNvSpPr>
            <a:spLocks noGrp="1"/>
          </p:cNvSpPr>
          <p:nvPr>
            <p:ph idx="1"/>
          </p:nvPr>
        </p:nvSpPr>
        <p:spPr/>
        <p:txBody>
          <a:bodyPr/>
          <a:lstStyle/>
          <a:p>
            <a:r>
              <a:rPr lang="es-ES" dirty="0"/>
              <a:t>Un monitor de computadora es un dispositivo de salida que muestra información visual generada por el ordenador. Funciona como una interfaz entre la máquina y el usuario, permitiéndole ver y manipular datos, desde navegar por internet hasta editar documentos. </a:t>
            </a:r>
          </a:p>
          <a:p>
            <a:endParaRPr lang="es-GT" dirty="0"/>
          </a:p>
        </p:txBody>
      </p:sp>
      <p:pic>
        <p:nvPicPr>
          <p:cNvPr id="8" name="Imagen 7">
            <a:extLst>
              <a:ext uri="{FF2B5EF4-FFF2-40B4-BE49-F238E27FC236}">
                <a16:creationId xmlns:a16="http://schemas.microsoft.com/office/drawing/2014/main" id="{573F08C5-50C9-4C47-B299-DA36E4799E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7448" y="3429000"/>
            <a:ext cx="6515018" cy="3429000"/>
          </a:xfrm>
          <a:prstGeom prst="rect">
            <a:avLst/>
          </a:prstGeom>
        </p:spPr>
      </p:pic>
    </p:spTree>
    <p:extLst>
      <p:ext uri="{BB962C8B-B14F-4D97-AF65-F5344CB8AC3E}">
        <p14:creationId xmlns:p14="http://schemas.microsoft.com/office/powerpoint/2010/main" val="2956430413"/>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6" presetClass="emph" presetSubtype="0" fill="hold" grpId="1" nodeType="clickEffect">
                                  <p:stCondLst>
                                    <p:cond delay="0"/>
                                  </p:stCondLst>
                                  <p:childTnLst>
                                    <p:animScale>
                                      <p:cBhvr>
                                        <p:cTn id="13" dur="2000" fill="hold"/>
                                        <p:tgtEl>
                                          <p:spTgt spid="2"/>
                                        </p:tgtEl>
                                      </p:cBhvr>
                                      <p:by x="150000" y="150000"/>
                                    </p:animScale>
                                  </p:childTnLst>
                                </p:cTn>
                              </p:par>
                            </p:childTnLst>
                          </p:cTn>
                        </p:par>
                      </p:childTnLst>
                    </p:cTn>
                  </p:par>
                  <p:par>
                    <p:cTn id="14" fill="hold">
                      <p:stCondLst>
                        <p:cond delay="indefinite"/>
                      </p:stCondLst>
                      <p:childTnLst>
                        <p:par>
                          <p:cTn id="15" fill="hold">
                            <p:stCondLst>
                              <p:cond delay="0"/>
                            </p:stCondLst>
                            <p:childTnLst>
                              <p:par>
                                <p:cTn id="16" presetID="14" presetClass="exit" presetSubtype="10" fill="hold" grpId="2" nodeType="clickEffect">
                                  <p:stCondLst>
                                    <p:cond delay="0"/>
                                  </p:stCondLst>
                                  <p:childTnLst>
                                    <p:animEffect transition="out" filter="randombar(horizontal)">
                                      <p:cBhvr>
                                        <p:cTn id="17" dur="500"/>
                                        <p:tgtEl>
                                          <p:spTgt spid="2"/>
                                        </p:tgtEl>
                                      </p:cBhvr>
                                    </p:animEffect>
                                    <p:set>
                                      <p:cBhvr>
                                        <p:cTn id="18" dur="1" fill="hold">
                                          <p:stCondLst>
                                            <p:cond delay="499"/>
                                          </p:stCondLst>
                                        </p:cTn>
                                        <p:tgtEl>
                                          <p:spTgt spid="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7" presetClass="path" presetSubtype="0" accel="50000" decel="50000" fill="hold" grpId="3" nodeType="clickEffect">
                                  <p:stCondLst>
                                    <p:cond delay="0"/>
                                  </p:stCondLst>
                                  <p:childTnLst>
                                    <p:animMotion origin="layout" path="M 0 0 L 0.067 0.04 C 0.081 0.049 0.102 0.054 0.124 0.054 C 0.149 0.054 0.169 0.049 0.183 0.04 L 0.25 0 E" pathEditMode="relative" ptsTypes="">
                                      <p:cBhvr>
                                        <p:cTn id="22" dur="2000" fill="hold"/>
                                        <p:tgtEl>
                                          <p:spTgt spid="2"/>
                                        </p:tgtEl>
                                        <p:attrNameLst>
                                          <p:attrName>ppt_x</p:attrName>
                                          <p:attrName>ppt_y</p:attrName>
                                        </p:attrNameLst>
                                      </p:cBhvr>
                                    </p:animMotion>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mph" presetSubtype="2" fill="hold" nodeType="clickEffect">
                                  <p:stCondLst>
                                    <p:cond delay="0"/>
                                  </p:stCondLst>
                                  <p:childTnLst>
                                    <p:animClr clrSpc="rgb" dir="cw">
                                      <p:cBhvr>
                                        <p:cTn id="31" dur="2000" fill="hold"/>
                                        <p:tgtEl>
                                          <p:spTgt spid="3"/>
                                        </p:tgtEl>
                                        <p:attrNameLst>
                                          <p:attrName>fillcolor</p:attrName>
                                        </p:attrNameLst>
                                      </p:cBhvr>
                                      <p:to>
                                        <a:schemeClr val="accent2"/>
                                      </p:to>
                                    </p:animClr>
                                    <p:set>
                                      <p:cBhvr>
                                        <p:cTn id="32" dur="2000" fill="hold"/>
                                        <p:tgtEl>
                                          <p:spTgt spid="3"/>
                                        </p:tgtEl>
                                        <p:attrNameLst>
                                          <p:attrName>fill.type</p:attrName>
                                        </p:attrNameLst>
                                      </p:cBhvr>
                                      <p:to>
                                        <p:strVal val="solid"/>
                                      </p:to>
                                    </p:set>
                                    <p:set>
                                      <p:cBhvr>
                                        <p:cTn id="33" dur="2000" fill="hold"/>
                                        <p:tgtEl>
                                          <p:spTgt spid="3"/>
                                        </p:tgtEl>
                                        <p:attrNameLst>
                                          <p:attrName>fill.on</p:attrName>
                                        </p:attrNameLst>
                                      </p:cBhvr>
                                      <p:to>
                                        <p:strVal val="true"/>
                                      </p:to>
                                    </p:set>
                                  </p:childTnLst>
                                </p:cTn>
                              </p:par>
                            </p:childTnLst>
                          </p:cTn>
                        </p:par>
                      </p:childTnLst>
                    </p:cTn>
                  </p:par>
                  <p:par>
                    <p:cTn id="34" fill="hold">
                      <p:stCondLst>
                        <p:cond delay="indefinite"/>
                      </p:stCondLst>
                      <p:childTnLst>
                        <p:par>
                          <p:cTn id="35" fill="hold">
                            <p:stCondLst>
                              <p:cond delay="0"/>
                            </p:stCondLst>
                            <p:childTnLst>
                              <p:par>
                                <p:cTn id="36" presetID="14" presetClass="exit" presetSubtype="10" fill="hold" grpId="1" nodeType="clickEffect">
                                  <p:stCondLst>
                                    <p:cond delay="0"/>
                                  </p:stCondLst>
                                  <p:childTnLst>
                                    <p:animEffect transition="out" filter="randombar(horizontal)">
                                      <p:cBhvr>
                                        <p:cTn id="37" dur="500"/>
                                        <p:tgtEl>
                                          <p:spTgt spid="3">
                                            <p:txEl>
                                              <p:pRg st="0" end="0"/>
                                            </p:txEl>
                                          </p:spTgt>
                                        </p:tgtEl>
                                      </p:cBhvr>
                                    </p:animEffect>
                                    <p:set>
                                      <p:cBhvr>
                                        <p:cTn id="3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50" presetClass="path" presetSubtype="0" accel="50000" decel="50000" fill="hold" grpId="2" nodeType="clickEffect">
                                  <p:stCondLst>
                                    <p:cond delay="0"/>
                                  </p:stCondLst>
                                  <p:childTnLst>
                                    <p:animMotion origin="layout" path="M 0 0 L 0.125 0 C 0.181 0 0.25 0.069 0.25 0.125 L 0.25 0.25 E" pathEditMode="relative" ptsTypes="">
                                      <p:cBhvr>
                                        <p:cTn id="42"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3B01C0-1F1B-44E0-8244-F6043B2AD0BF}"/>
              </a:ext>
            </a:extLst>
          </p:cNvPr>
          <p:cNvSpPr>
            <a:spLocks noGrp="1"/>
          </p:cNvSpPr>
          <p:nvPr>
            <p:ph type="title"/>
          </p:nvPr>
        </p:nvSpPr>
        <p:spPr/>
        <p:txBody>
          <a:bodyPr/>
          <a:lstStyle/>
          <a:p>
            <a:r>
              <a:rPr lang="es-ES" dirty="0"/>
              <a:t>GABINETE</a:t>
            </a:r>
            <a:endParaRPr lang="es-GT" dirty="0"/>
          </a:p>
        </p:txBody>
      </p:sp>
      <p:sp>
        <p:nvSpPr>
          <p:cNvPr id="3" name="Marcador de contenido 2">
            <a:extLst>
              <a:ext uri="{FF2B5EF4-FFF2-40B4-BE49-F238E27FC236}">
                <a16:creationId xmlns:a16="http://schemas.microsoft.com/office/drawing/2014/main" id="{43584A0D-157B-472A-9DFC-845F98A8FE9C}"/>
              </a:ext>
            </a:extLst>
          </p:cNvPr>
          <p:cNvSpPr>
            <a:spLocks noGrp="1"/>
          </p:cNvSpPr>
          <p:nvPr>
            <p:ph idx="1"/>
          </p:nvPr>
        </p:nvSpPr>
        <p:spPr/>
        <p:txBody>
          <a:bodyPr/>
          <a:lstStyle/>
          <a:p>
            <a:r>
              <a:rPr lang="es-ES" dirty="0"/>
              <a:t>Un gabinete de computadora es la carcasa o chasis que protege y alberga los componentes internos de una PC, como la tarjeta madre, el procesador, la memoria RAM, el disco duro y la fuente de poder. Su función principal es organizar los componentes, protegerlos del polvo y el daño físico, y facilitar el flujo de aire para la ventilación y el enfriamiento. Los gabinetes vienen en varios tamaños (como mini torre, torre y full </a:t>
            </a:r>
            <a:r>
              <a:rPr lang="es-ES" dirty="0" err="1"/>
              <a:t>tower</a:t>
            </a:r>
            <a:r>
              <a:rPr lang="es-ES" dirty="0"/>
              <a:t>) y están construidos con materiales como acero o aluminio. </a:t>
            </a:r>
          </a:p>
          <a:p>
            <a:endParaRPr lang="es-GT" dirty="0"/>
          </a:p>
        </p:txBody>
      </p:sp>
      <p:pic>
        <p:nvPicPr>
          <p:cNvPr id="5" name="Imagen 4">
            <a:extLst>
              <a:ext uri="{FF2B5EF4-FFF2-40B4-BE49-F238E27FC236}">
                <a16:creationId xmlns:a16="http://schemas.microsoft.com/office/drawing/2014/main" id="{D9843F9A-7424-4117-96E7-99A307DD57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5825" y="4893972"/>
            <a:ext cx="2800350" cy="1598903"/>
          </a:xfrm>
          <a:prstGeom prst="rect">
            <a:avLst/>
          </a:prstGeom>
        </p:spPr>
      </p:pic>
    </p:spTree>
    <p:extLst>
      <p:ext uri="{BB962C8B-B14F-4D97-AF65-F5344CB8AC3E}">
        <p14:creationId xmlns:p14="http://schemas.microsoft.com/office/powerpoint/2010/main" val="2562895090"/>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grpId="1" nodeType="clickEffect">
                                  <p:stCondLst>
                                    <p:cond delay="0"/>
                                  </p:stCondLst>
                                  <p:childTnLst>
                                    <p:animScale>
                                      <p:cBhvr>
                                        <p:cTn id="11" dur="2000" fill="hold"/>
                                        <p:tgtEl>
                                          <p:spTgt spid="2"/>
                                        </p:tgtEl>
                                      </p:cBhvr>
                                      <p:by x="150000" y="150000"/>
                                    </p:animScale>
                                  </p:childTnLst>
                                </p:cTn>
                              </p:par>
                            </p:childTnLst>
                          </p:cTn>
                        </p:par>
                      </p:childTnLst>
                    </p:cTn>
                  </p:par>
                  <p:par>
                    <p:cTn id="12" fill="hold">
                      <p:stCondLst>
                        <p:cond delay="indefinite"/>
                      </p:stCondLst>
                      <p:childTnLst>
                        <p:par>
                          <p:cTn id="13" fill="hold">
                            <p:stCondLst>
                              <p:cond delay="0"/>
                            </p:stCondLst>
                            <p:childTnLst>
                              <p:par>
                                <p:cTn id="14" presetID="14" presetClass="exit" presetSubtype="10" fill="hold" grpId="2" nodeType="clickEffect">
                                  <p:stCondLst>
                                    <p:cond delay="0"/>
                                  </p:stCondLst>
                                  <p:childTnLst>
                                    <p:animEffect transition="out" filter="randombar(horizontal)">
                                      <p:cBhvr>
                                        <p:cTn id="15" dur="500"/>
                                        <p:tgtEl>
                                          <p:spTgt spid="2"/>
                                        </p:tgtEl>
                                      </p:cBhvr>
                                    </p:animEffect>
                                    <p:set>
                                      <p:cBhvr>
                                        <p:cTn id="16" dur="1" fill="hold">
                                          <p:stCondLst>
                                            <p:cond delay="499"/>
                                          </p:stCondLst>
                                        </p:cTn>
                                        <p:tgtEl>
                                          <p:spTgt spid="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20" dur="2000" fill="hold"/>
                                        <p:tgtEl>
                                          <p:spTgt spid="2"/>
                                        </p:tgtEl>
                                        <p:attrNameLst>
                                          <p:attrName>ppt_x</p:attrName>
                                          <p:attrName>ppt_y</p:attrName>
                                        </p:attrNameLst>
                                      </p:cBhvr>
                                    </p:animMotion>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5" presetClass="emph" presetSubtype="0" fill="hold" grpId="1" nodeType="clickEffect">
                                  <p:stCondLst>
                                    <p:cond delay="0"/>
                                  </p:stCondLst>
                                  <p:childTnLst>
                                    <p:animClr clrSpc="hsl" dir="cw">
                                      <p:cBhvr override="childStyle">
                                        <p:cTn id="29" dur="500" fill="hold"/>
                                        <p:tgtEl>
                                          <p:spTgt spid="3">
                                            <p:txEl>
                                              <p:pRg st="0" end="0"/>
                                            </p:txEl>
                                          </p:spTgt>
                                        </p:tgtEl>
                                        <p:attrNameLst>
                                          <p:attrName>style.color</p:attrName>
                                        </p:attrNameLst>
                                      </p:cBhvr>
                                      <p:by>
                                        <p:hsl h="0" s="-70588" l="0"/>
                                      </p:by>
                                    </p:animClr>
                                    <p:animClr clrSpc="hsl" dir="cw">
                                      <p:cBhvr>
                                        <p:cTn id="30" dur="500" fill="hold"/>
                                        <p:tgtEl>
                                          <p:spTgt spid="3">
                                            <p:txEl>
                                              <p:pRg st="0" end="0"/>
                                            </p:txEl>
                                          </p:spTgt>
                                        </p:tgtEl>
                                        <p:attrNameLst>
                                          <p:attrName>fillcolor</p:attrName>
                                        </p:attrNameLst>
                                      </p:cBhvr>
                                      <p:by>
                                        <p:hsl h="0" s="-70588" l="0"/>
                                      </p:by>
                                    </p:animClr>
                                    <p:animClr clrSpc="hsl" dir="cw">
                                      <p:cBhvr>
                                        <p:cTn id="31" dur="500" fill="hold"/>
                                        <p:tgtEl>
                                          <p:spTgt spid="3">
                                            <p:txEl>
                                              <p:pRg st="0" end="0"/>
                                            </p:txEl>
                                          </p:spTgt>
                                        </p:tgtEl>
                                        <p:attrNameLst>
                                          <p:attrName>stroke.color</p:attrName>
                                        </p:attrNameLst>
                                      </p:cBhvr>
                                      <p:by>
                                        <p:hsl h="0" s="-70588" l="0"/>
                                      </p:by>
                                    </p:animClr>
                                    <p:set>
                                      <p:cBhvr>
                                        <p:cTn id="32" dur="500" fill="hold"/>
                                        <p:tgtEl>
                                          <p:spTgt spid="3">
                                            <p:txEl>
                                              <p:pRg st="0" end="0"/>
                                            </p:txEl>
                                          </p:spTgt>
                                        </p:tgtEl>
                                        <p:attrNameLst>
                                          <p:attrName>fill.type</p:attrName>
                                        </p:attrNameLst>
                                      </p:cBhvr>
                                      <p:to>
                                        <p:strVal val="solid"/>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2"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50" presetClass="path" presetSubtype="0" accel="50000" decel="50000" fill="hold" grpId="3" nodeType="clickEffect">
                                  <p:stCondLst>
                                    <p:cond delay="0"/>
                                  </p:stCondLst>
                                  <p:childTnLst>
                                    <p:animMotion origin="layout" path="M 0 0 L 0.125 0 C 0.181 0 0.25 0.069 0.25 0.125 L 0.25 0.25 E" pathEditMode="relative" ptsTypes="">
                                      <p:cBhvr>
                                        <p:cTn id="40"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P spid="3" grpId="3"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C252CA-E84C-4B1A-AC24-DA40DB2DF2B9}"/>
              </a:ext>
            </a:extLst>
          </p:cNvPr>
          <p:cNvSpPr>
            <a:spLocks noGrp="1"/>
          </p:cNvSpPr>
          <p:nvPr>
            <p:ph type="title"/>
          </p:nvPr>
        </p:nvSpPr>
        <p:spPr>
          <a:xfrm>
            <a:off x="499056" y="463640"/>
            <a:ext cx="10515600" cy="1056067"/>
          </a:xfrm>
        </p:spPr>
        <p:txBody>
          <a:bodyPr/>
          <a:lstStyle/>
          <a:p>
            <a:r>
              <a:rPr lang="es-ES" dirty="0"/>
              <a:t>TECLADO.</a:t>
            </a:r>
            <a:endParaRPr lang="es-GT" dirty="0"/>
          </a:p>
        </p:txBody>
      </p:sp>
      <p:sp>
        <p:nvSpPr>
          <p:cNvPr id="3" name="Marcador de contenido 2">
            <a:extLst>
              <a:ext uri="{FF2B5EF4-FFF2-40B4-BE49-F238E27FC236}">
                <a16:creationId xmlns:a16="http://schemas.microsoft.com/office/drawing/2014/main" id="{F15D9DA5-921C-43E2-8688-03CD08DD4608}"/>
              </a:ext>
            </a:extLst>
          </p:cNvPr>
          <p:cNvSpPr>
            <a:spLocks noGrp="1"/>
          </p:cNvSpPr>
          <p:nvPr>
            <p:ph idx="1"/>
          </p:nvPr>
        </p:nvSpPr>
        <p:spPr>
          <a:xfrm>
            <a:off x="838200" y="1184856"/>
            <a:ext cx="10515600" cy="4992107"/>
          </a:xfrm>
        </p:spPr>
        <p:txBody>
          <a:bodyPr>
            <a:normAutofit fontScale="92500"/>
          </a:bodyPr>
          <a:lstStyle/>
          <a:p>
            <a:r>
              <a:rPr lang="es-ES" dirty="0">
                <a:effectLst/>
              </a:rPr>
              <a:t>La elección de un teclado de computadora depende del uso que le vayas a dar: videojuegos, trabajo de oficina, escritura prolongada o uso general</a:t>
            </a:r>
          </a:p>
          <a:p>
            <a:r>
              <a:rPr lang="es-ES" dirty="0"/>
              <a:t>. El mercado ofrece diversas opciones que varían en la tecnología de sus teclas, conectividad y diseño. </a:t>
            </a:r>
          </a:p>
          <a:p>
            <a:r>
              <a:rPr lang="es-ES" dirty="0"/>
              <a:t>Teclados mecánicos vs. de membrana</a:t>
            </a:r>
          </a:p>
          <a:p>
            <a:r>
              <a:rPr lang="es-ES" dirty="0"/>
              <a:t>La principal diferencia entre ambos tipos de teclado es el mecanismo bajo las teclas. </a:t>
            </a:r>
          </a:p>
          <a:p>
            <a:r>
              <a:rPr lang="es-ES" dirty="0"/>
              <a:t>Teclados mecánicos</a:t>
            </a:r>
          </a:p>
          <a:p>
            <a:r>
              <a:rPr lang="es-ES" b="1" dirty="0"/>
              <a:t>Mecanismo</a:t>
            </a:r>
            <a:r>
              <a:rPr lang="es-ES" dirty="0"/>
              <a:t>: Cada tecla tiene su propio interruptor mecánico con un resorte, lo que proporciona una respuesta táctil y audible clara al pulsar.</a:t>
            </a:r>
          </a:p>
          <a:p>
            <a:r>
              <a:rPr lang="es-ES" b="1" dirty="0"/>
              <a:t>Durabilidad</a:t>
            </a:r>
            <a:r>
              <a:rPr lang="es-ES" dirty="0"/>
              <a:t>: Tienen una vida útil más larga que los de</a:t>
            </a:r>
          </a:p>
          <a:p>
            <a:endParaRPr lang="es-ES" dirty="0"/>
          </a:p>
          <a:p>
            <a:endParaRPr lang="es-ES" dirty="0"/>
          </a:p>
          <a:p>
            <a:endParaRPr lang="es-GT" dirty="0"/>
          </a:p>
        </p:txBody>
      </p:sp>
      <p:pic>
        <p:nvPicPr>
          <p:cNvPr id="7" name="Imagen 6">
            <a:extLst>
              <a:ext uri="{FF2B5EF4-FFF2-40B4-BE49-F238E27FC236}">
                <a16:creationId xmlns:a16="http://schemas.microsoft.com/office/drawing/2014/main" id="{0614E13A-DDFB-4B17-ACE0-D58B1B4A92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1842" y="5937161"/>
            <a:ext cx="4250028" cy="1513124"/>
          </a:xfrm>
          <a:prstGeom prst="rect">
            <a:avLst/>
          </a:prstGeom>
        </p:spPr>
      </p:pic>
    </p:spTree>
    <p:extLst>
      <p:ext uri="{BB962C8B-B14F-4D97-AF65-F5344CB8AC3E}">
        <p14:creationId xmlns:p14="http://schemas.microsoft.com/office/powerpoint/2010/main" val="1690279522"/>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6" presetClass="emph" presetSubtype="0" fill="hold" grpId="1" nodeType="clickEffect">
                                  <p:stCondLst>
                                    <p:cond delay="0"/>
                                  </p:stCondLst>
                                  <p:childTnLst>
                                    <p:animScale>
                                      <p:cBhvr>
                                        <p:cTn id="13" dur="2000" fill="hold"/>
                                        <p:tgtEl>
                                          <p:spTgt spid="2"/>
                                        </p:tgtEl>
                                      </p:cBhvr>
                                      <p:by x="150000" y="150000"/>
                                    </p:animScale>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2" nodeType="clickEffect">
                                  <p:stCondLst>
                                    <p:cond delay="0"/>
                                  </p:stCondLst>
                                  <p:childTnLst>
                                    <p:anim calcmode="lin" valueType="num">
                                      <p:cBhvr additive="base">
                                        <p:cTn id="17" dur="500"/>
                                        <p:tgtEl>
                                          <p:spTgt spid="2"/>
                                        </p:tgtEl>
                                        <p:attrNameLst>
                                          <p:attrName>ppt_x</p:attrName>
                                        </p:attrNameLst>
                                      </p:cBhvr>
                                      <p:tavLst>
                                        <p:tav tm="0">
                                          <p:val>
                                            <p:strVal val="ppt_x"/>
                                          </p:val>
                                        </p:tav>
                                        <p:tav tm="100000">
                                          <p:val>
                                            <p:strVal val="ppt_x"/>
                                          </p:val>
                                        </p:tav>
                                      </p:tavLst>
                                    </p:anim>
                                    <p:anim calcmode="lin" valueType="num">
                                      <p:cBhvr additive="base">
                                        <p:cTn id="18" dur="500"/>
                                        <p:tgtEl>
                                          <p:spTgt spid="2"/>
                                        </p:tgtEl>
                                        <p:attrNameLst>
                                          <p:attrName>ppt_y</p:attrName>
                                        </p:attrNameLst>
                                      </p:cBhvr>
                                      <p:tavLst>
                                        <p:tav tm="0">
                                          <p:val>
                                            <p:strVal val="ppt_y"/>
                                          </p:val>
                                        </p:tav>
                                        <p:tav tm="100000">
                                          <p:val>
                                            <p:strVal val="1+ppt_h/2"/>
                                          </p:val>
                                        </p:tav>
                                      </p:tavLst>
                                    </p:anim>
                                    <p:set>
                                      <p:cBhvr>
                                        <p:cTn id="19" dur="1" fill="hold">
                                          <p:stCondLst>
                                            <p:cond delay="499"/>
                                          </p:stCondLst>
                                        </p:cTn>
                                        <p:tgtEl>
                                          <p:spTgt spid="2"/>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37" presetClass="path" presetSubtype="0" accel="50000" decel="50000" fill="hold" grpId="3" nodeType="clickEffect">
                                  <p:stCondLst>
                                    <p:cond delay="0"/>
                                  </p:stCondLst>
                                  <p:childTnLst>
                                    <p:animMotion origin="layout" path="M 4.58333E-6 -4.44444E-6 L 0.06705 0.04005 C 0.08099 0.04908 0.10195 0.05394 0.12395 0.05394 C 0.14895 0.05394 0.16901 0.04908 0.18294 0.04005 L 0.25 -4.44444E-6 " pathEditMode="relative" rAng="0" ptsTypes="AAAAA">
                                      <p:cBhvr>
                                        <p:cTn id="23" dur="2000" fill="hold"/>
                                        <p:tgtEl>
                                          <p:spTgt spid="2"/>
                                        </p:tgtEl>
                                        <p:attrNameLst>
                                          <p:attrName>ppt_x</p:attrName>
                                          <p:attrName>ppt_y</p:attrName>
                                        </p:attrNameLst>
                                      </p:cBhvr>
                                      <p:rCtr x="12500" y="2685"/>
                                    </p:animMotion>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8" dur="500"/>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randombar(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randombar(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randombar(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randombar(horizontal)">
                                      <p:cBhvr>
                                        <p:cTn id="53" dur="500"/>
                                        <p:tgtEl>
                                          <p:spTgt spid="3">
                                            <p:txEl>
                                              <p:pRg st="5" end="5"/>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grpId="0" nodeType="clickEffect">
                                  <p:stCondLst>
                                    <p:cond delay="0"/>
                                  </p:stCondLst>
                                  <p:childTnLst>
                                    <p:set>
                                      <p:cBhvr>
                                        <p:cTn id="57" dur="1" fill="hold">
                                          <p:stCondLst>
                                            <p:cond delay="0"/>
                                          </p:stCondLst>
                                        </p:cTn>
                                        <p:tgtEl>
                                          <p:spTgt spid="3">
                                            <p:txEl>
                                              <p:pRg st="6" end="6"/>
                                            </p:txEl>
                                          </p:spTgt>
                                        </p:tgtEl>
                                        <p:attrNameLst>
                                          <p:attrName>style.visibility</p:attrName>
                                        </p:attrNameLst>
                                      </p:cBhvr>
                                      <p:to>
                                        <p:strVal val="visible"/>
                                      </p:to>
                                    </p:set>
                                    <p:animEffect transition="in" filter="randombar(horizontal)">
                                      <p:cBhvr>
                                        <p:cTn id="58" dur="5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mph" presetSubtype="0" fill="hold" grpId="1" nodeType="clickEffect">
                                  <p:stCondLst>
                                    <p:cond delay="0"/>
                                  </p:stCondLst>
                                  <p:childTnLst>
                                    <p:animScale>
                                      <p:cBhvr>
                                        <p:cTn id="62" dur="2000" fill="hold"/>
                                        <p:tgtEl>
                                          <p:spTgt spid="3">
                                            <p:txEl>
                                              <p:pRg st="0" end="0"/>
                                            </p:txEl>
                                          </p:spTgt>
                                        </p:tgtEl>
                                      </p:cBhvr>
                                      <p:by x="150000" y="150000"/>
                                    </p:animScale>
                                  </p:childTnLst>
                                </p:cTn>
                              </p:par>
                            </p:childTnLst>
                          </p:cTn>
                        </p:par>
                      </p:childTnLst>
                    </p:cTn>
                  </p:par>
                  <p:par>
                    <p:cTn id="63" fill="hold">
                      <p:stCondLst>
                        <p:cond delay="indefinite"/>
                      </p:stCondLst>
                      <p:childTnLst>
                        <p:par>
                          <p:cTn id="64" fill="hold">
                            <p:stCondLst>
                              <p:cond delay="0"/>
                            </p:stCondLst>
                            <p:childTnLst>
                              <p:par>
                                <p:cTn id="65" presetID="6" presetClass="emph" presetSubtype="0" fill="hold" grpId="1" nodeType="clickEffect">
                                  <p:stCondLst>
                                    <p:cond delay="0"/>
                                  </p:stCondLst>
                                  <p:childTnLst>
                                    <p:animScale>
                                      <p:cBhvr>
                                        <p:cTn id="66" dur="2000" fill="hold"/>
                                        <p:tgtEl>
                                          <p:spTgt spid="3">
                                            <p:txEl>
                                              <p:pRg st="1" end="1"/>
                                            </p:txEl>
                                          </p:spTgt>
                                        </p:tgtEl>
                                      </p:cBhvr>
                                      <p:by x="150000" y="150000"/>
                                    </p:animScale>
                                  </p:childTnLst>
                                </p:cTn>
                              </p:par>
                            </p:childTnLst>
                          </p:cTn>
                        </p:par>
                      </p:childTnLst>
                    </p:cTn>
                  </p:par>
                  <p:par>
                    <p:cTn id="67" fill="hold">
                      <p:stCondLst>
                        <p:cond delay="indefinite"/>
                      </p:stCondLst>
                      <p:childTnLst>
                        <p:par>
                          <p:cTn id="68" fill="hold">
                            <p:stCondLst>
                              <p:cond delay="0"/>
                            </p:stCondLst>
                            <p:childTnLst>
                              <p:par>
                                <p:cTn id="69" presetID="6" presetClass="emph" presetSubtype="0" fill="hold" grpId="1" nodeType="clickEffect">
                                  <p:stCondLst>
                                    <p:cond delay="0"/>
                                  </p:stCondLst>
                                  <p:childTnLst>
                                    <p:animScale>
                                      <p:cBhvr>
                                        <p:cTn id="70" dur="2000" fill="hold"/>
                                        <p:tgtEl>
                                          <p:spTgt spid="3">
                                            <p:txEl>
                                              <p:pRg st="2" end="2"/>
                                            </p:txEl>
                                          </p:spTgt>
                                        </p:tgtEl>
                                      </p:cBhvr>
                                      <p:by x="150000" y="150000"/>
                                    </p:animScale>
                                  </p:childTnLst>
                                </p:cTn>
                              </p:par>
                            </p:childTnLst>
                          </p:cTn>
                        </p:par>
                      </p:childTnLst>
                    </p:cTn>
                  </p:par>
                  <p:par>
                    <p:cTn id="71" fill="hold">
                      <p:stCondLst>
                        <p:cond delay="indefinite"/>
                      </p:stCondLst>
                      <p:childTnLst>
                        <p:par>
                          <p:cTn id="72" fill="hold">
                            <p:stCondLst>
                              <p:cond delay="0"/>
                            </p:stCondLst>
                            <p:childTnLst>
                              <p:par>
                                <p:cTn id="73" presetID="6" presetClass="emph" presetSubtype="0" fill="hold" grpId="1" nodeType="clickEffect">
                                  <p:stCondLst>
                                    <p:cond delay="0"/>
                                  </p:stCondLst>
                                  <p:childTnLst>
                                    <p:animScale>
                                      <p:cBhvr>
                                        <p:cTn id="74" dur="2000" fill="hold"/>
                                        <p:tgtEl>
                                          <p:spTgt spid="3">
                                            <p:txEl>
                                              <p:pRg st="3" end="3"/>
                                            </p:txEl>
                                          </p:spTgt>
                                        </p:tgtEl>
                                      </p:cBhvr>
                                      <p:by x="150000" y="150000"/>
                                    </p:animScale>
                                  </p:childTnLst>
                                </p:cTn>
                              </p:par>
                            </p:childTnLst>
                          </p:cTn>
                        </p:par>
                      </p:childTnLst>
                    </p:cTn>
                  </p:par>
                  <p:par>
                    <p:cTn id="75" fill="hold">
                      <p:stCondLst>
                        <p:cond delay="indefinite"/>
                      </p:stCondLst>
                      <p:childTnLst>
                        <p:par>
                          <p:cTn id="76" fill="hold">
                            <p:stCondLst>
                              <p:cond delay="0"/>
                            </p:stCondLst>
                            <p:childTnLst>
                              <p:par>
                                <p:cTn id="77" presetID="6" presetClass="emph" presetSubtype="0" fill="hold" grpId="1" nodeType="clickEffect">
                                  <p:stCondLst>
                                    <p:cond delay="0"/>
                                  </p:stCondLst>
                                  <p:childTnLst>
                                    <p:animScale>
                                      <p:cBhvr>
                                        <p:cTn id="78" dur="2000" fill="hold"/>
                                        <p:tgtEl>
                                          <p:spTgt spid="3">
                                            <p:txEl>
                                              <p:pRg st="4" end="4"/>
                                            </p:txEl>
                                          </p:spTgt>
                                        </p:tgtEl>
                                      </p:cBhvr>
                                      <p:by x="150000" y="150000"/>
                                    </p:animScale>
                                  </p:childTnLst>
                                </p:cTn>
                              </p:par>
                            </p:childTnLst>
                          </p:cTn>
                        </p:par>
                      </p:childTnLst>
                    </p:cTn>
                  </p:par>
                  <p:par>
                    <p:cTn id="79" fill="hold">
                      <p:stCondLst>
                        <p:cond delay="indefinite"/>
                      </p:stCondLst>
                      <p:childTnLst>
                        <p:par>
                          <p:cTn id="80" fill="hold">
                            <p:stCondLst>
                              <p:cond delay="0"/>
                            </p:stCondLst>
                            <p:childTnLst>
                              <p:par>
                                <p:cTn id="81" presetID="6" presetClass="emph" presetSubtype="0" fill="hold" grpId="1" nodeType="clickEffect">
                                  <p:stCondLst>
                                    <p:cond delay="0"/>
                                  </p:stCondLst>
                                  <p:childTnLst>
                                    <p:animScale>
                                      <p:cBhvr>
                                        <p:cTn id="82" dur="2000" fill="hold"/>
                                        <p:tgtEl>
                                          <p:spTgt spid="3">
                                            <p:txEl>
                                              <p:pRg st="5" end="5"/>
                                            </p:txEl>
                                          </p:spTgt>
                                        </p:tgtEl>
                                      </p:cBhvr>
                                      <p:by x="150000" y="150000"/>
                                    </p:animScale>
                                  </p:childTnLst>
                                </p:cTn>
                              </p:par>
                            </p:childTnLst>
                          </p:cTn>
                        </p:par>
                      </p:childTnLst>
                    </p:cTn>
                  </p:par>
                  <p:par>
                    <p:cTn id="83" fill="hold">
                      <p:stCondLst>
                        <p:cond delay="indefinite"/>
                      </p:stCondLst>
                      <p:childTnLst>
                        <p:par>
                          <p:cTn id="84" fill="hold">
                            <p:stCondLst>
                              <p:cond delay="0"/>
                            </p:stCondLst>
                            <p:childTnLst>
                              <p:par>
                                <p:cTn id="85" presetID="6" presetClass="emph" presetSubtype="0" fill="hold" grpId="1" nodeType="clickEffect">
                                  <p:stCondLst>
                                    <p:cond delay="0"/>
                                  </p:stCondLst>
                                  <p:childTnLst>
                                    <p:animScale>
                                      <p:cBhvr>
                                        <p:cTn id="86" dur="2000" fill="hold"/>
                                        <p:tgtEl>
                                          <p:spTgt spid="3">
                                            <p:txEl>
                                              <p:pRg st="6" end="6"/>
                                            </p:txEl>
                                          </p:spTgt>
                                        </p:tgtEl>
                                      </p:cBhvr>
                                      <p:by x="150000" y="150000"/>
                                    </p:animScale>
                                  </p:childTnLst>
                                </p:cTn>
                              </p:par>
                            </p:childTnLst>
                          </p:cTn>
                        </p:par>
                      </p:childTnLst>
                    </p:cTn>
                  </p:par>
                  <p:par>
                    <p:cTn id="87" fill="hold">
                      <p:stCondLst>
                        <p:cond delay="indefinite"/>
                      </p:stCondLst>
                      <p:childTnLst>
                        <p:par>
                          <p:cTn id="88" fill="hold">
                            <p:stCondLst>
                              <p:cond delay="0"/>
                            </p:stCondLst>
                            <p:childTnLst>
                              <p:par>
                                <p:cTn id="89" presetID="14" presetClass="exit" presetSubtype="10" fill="hold" grpId="2" nodeType="clickEffect">
                                  <p:stCondLst>
                                    <p:cond delay="0"/>
                                  </p:stCondLst>
                                  <p:childTnLst>
                                    <p:animEffect transition="out" filter="randombar(horizontal)">
                                      <p:cBhvr>
                                        <p:cTn id="90" dur="500"/>
                                        <p:tgtEl>
                                          <p:spTgt spid="3">
                                            <p:txEl>
                                              <p:pRg st="0" end="0"/>
                                            </p:txEl>
                                          </p:spTgt>
                                        </p:tgtEl>
                                      </p:cBhvr>
                                    </p:animEffect>
                                    <p:set>
                                      <p:cBhvr>
                                        <p:cTn id="9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14" presetClass="exit" presetSubtype="10" fill="hold" grpId="2" nodeType="clickEffect">
                                  <p:stCondLst>
                                    <p:cond delay="0"/>
                                  </p:stCondLst>
                                  <p:childTnLst>
                                    <p:animEffect transition="out" filter="randombar(horizontal)">
                                      <p:cBhvr>
                                        <p:cTn id="95" dur="500"/>
                                        <p:tgtEl>
                                          <p:spTgt spid="3">
                                            <p:txEl>
                                              <p:pRg st="1" end="1"/>
                                            </p:txEl>
                                          </p:spTgt>
                                        </p:tgtEl>
                                      </p:cBhvr>
                                    </p:animEffect>
                                    <p:set>
                                      <p:cBhvr>
                                        <p:cTn id="96"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97" fill="hold">
                      <p:stCondLst>
                        <p:cond delay="indefinite"/>
                      </p:stCondLst>
                      <p:childTnLst>
                        <p:par>
                          <p:cTn id="98" fill="hold">
                            <p:stCondLst>
                              <p:cond delay="0"/>
                            </p:stCondLst>
                            <p:childTnLst>
                              <p:par>
                                <p:cTn id="99" presetID="14" presetClass="exit" presetSubtype="10" fill="hold" grpId="2" nodeType="clickEffect">
                                  <p:stCondLst>
                                    <p:cond delay="0"/>
                                  </p:stCondLst>
                                  <p:childTnLst>
                                    <p:animEffect transition="out" filter="randombar(horizontal)">
                                      <p:cBhvr>
                                        <p:cTn id="100" dur="500"/>
                                        <p:tgtEl>
                                          <p:spTgt spid="3">
                                            <p:txEl>
                                              <p:pRg st="2" end="2"/>
                                            </p:txEl>
                                          </p:spTgt>
                                        </p:tgtEl>
                                      </p:cBhvr>
                                    </p:animEffect>
                                    <p:set>
                                      <p:cBhvr>
                                        <p:cTn id="101"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14" presetClass="exit" presetSubtype="10" fill="hold" grpId="2" nodeType="clickEffect">
                                  <p:stCondLst>
                                    <p:cond delay="0"/>
                                  </p:stCondLst>
                                  <p:childTnLst>
                                    <p:animEffect transition="out" filter="randombar(horizontal)">
                                      <p:cBhvr>
                                        <p:cTn id="105" dur="500"/>
                                        <p:tgtEl>
                                          <p:spTgt spid="3">
                                            <p:txEl>
                                              <p:pRg st="3" end="3"/>
                                            </p:txEl>
                                          </p:spTgt>
                                        </p:tgtEl>
                                      </p:cBhvr>
                                    </p:animEffect>
                                    <p:set>
                                      <p:cBhvr>
                                        <p:cTn id="106"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107" fill="hold">
                      <p:stCondLst>
                        <p:cond delay="indefinite"/>
                      </p:stCondLst>
                      <p:childTnLst>
                        <p:par>
                          <p:cTn id="108" fill="hold">
                            <p:stCondLst>
                              <p:cond delay="0"/>
                            </p:stCondLst>
                            <p:childTnLst>
                              <p:par>
                                <p:cTn id="109" presetID="14" presetClass="exit" presetSubtype="10" fill="hold" grpId="2" nodeType="clickEffect">
                                  <p:stCondLst>
                                    <p:cond delay="0"/>
                                  </p:stCondLst>
                                  <p:childTnLst>
                                    <p:animEffect transition="out" filter="randombar(horizontal)">
                                      <p:cBhvr>
                                        <p:cTn id="110" dur="500"/>
                                        <p:tgtEl>
                                          <p:spTgt spid="3">
                                            <p:txEl>
                                              <p:pRg st="4" end="4"/>
                                            </p:txEl>
                                          </p:spTgt>
                                        </p:tgtEl>
                                      </p:cBhvr>
                                    </p:animEffect>
                                    <p:set>
                                      <p:cBhvr>
                                        <p:cTn id="111"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112" fill="hold">
                      <p:stCondLst>
                        <p:cond delay="indefinite"/>
                      </p:stCondLst>
                      <p:childTnLst>
                        <p:par>
                          <p:cTn id="113" fill="hold">
                            <p:stCondLst>
                              <p:cond delay="0"/>
                            </p:stCondLst>
                            <p:childTnLst>
                              <p:par>
                                <p:cTn id="114" presetID="14" presetClass="exit" presetSubtype="10" fill="hold" grpId="2" nodeType="clickEffect">
                                  <p:stCondLst>
                                    <p:cond delay="0"/>
                                  </p:stCondLst>
                                  <p:childTnLst>
                                    <p:animEffect transition="out" filter="randombar(horizontal)">
                                      <p:cBhvr>
                                        <p:cTn id="115" dur="500"/>
                                        <p:tgtEl>
                                          <p:spTgt spid="3">
                                            <p:txEl>
                                              <p:pRg st="5" end="5"/>
                                            </p:txEl>
                                          </p:spTgt>
                                        </p:tgtEl>
                                      </p:cBhvr>
                                    </p:animEffect>
                                    <p:set>
                                      <p:cBhvr>
                                        <p:cTn id="116"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14" presetClass="exit" presetSubtype="10" fill="hold" grpId="2" nodeType="clickEffect">
                                  <p:stCondLst>
                                    <p:cond delay="0"/>
                                  </p:stCondLst>
                                  <p:childTnLst>
                                    <p:animEffect transition="out" filter="randombar(horizontal)">
                                      <p:cBhvr>
                                        <p:cTn id="120" dur="500"/>
                                        <p:tgtEl>
                                          <p:spTgt spid="3">
                                            <p:txEl>
                                              <p:pRg st="6" end="6"/>
                                            </p:txEl>
                                          </p:spTgt>
                                        </p:tgtEl>
                                      </p:cBhvr>
                                    </p:animEffect>
                                    <p:set>
                                      <p:cBhvr>
                                        <p:cTn id="121"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par>
                    <p:cTn id="122" fill="hold">
                      <p:stCondLst>
                        <p:cond delay="indefinite"/>
                      </p:stCondLst>
                      <p:childTnLst>
                        <p:par>
                          <p:cTn id="123" fill="hold">
                            <p:stCondLst>
                              <p:cond delay="0"/>
                            </p:stCondLst>
                            <p:childTnLst>
                              <p:par>
                                <p:cTn id="124"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25" dur="2000" fill="hold"/>
                                        <p:tgtEl>
                                          <p:spTgt spid="3">
                                            <p:txEl>
                                              <p:pRg st="0" end="0"/>
                                            </p:txEl>
                                          </p:spTgt>
                                        </p:tgtEl>
                                        <p:attrNameLst>
                                          <p:attrName>ppt_x</p:attrName>
                                          <p:attrName>ppt_y</p:attrName>
                                        </p:attrNameLst>
                                      </p:cBhvr>
                                    </p:animMotion>
                                  </p:childTnLst>
                                </p:cTn>
                              </p:par>
                            </p:childTnLst>
                          </p:cTn>
                        </p:par>
                      </p:childTnLst>
                    </p:cTn>
                  </p:par>
                  <p:par>
                    <p:cTn id="126" fill="hold">
                      <p:stCondLst>
                        <p:cond delay="indefinite"/>
                      </p:stCondLst>
                      <p:childTnLst>
                        <p:par>
                          <p:cTn id="127" fill="hold">
                            <p:stCondLst>
                              <p:cond delay="0"/>
                            </p:stCondLst>
                            <p:childTnLst>
                              <p:par>
                                <p:cTn id="128"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29" dur="2000" fill="hold"/>
                                        <p:tgtEl>
                                          <p:spTgt spid="3">
                                            <p:txEl>
                                              <p:pRg st="1" end="1"/>
                                            </p:txEl>
                                          </p:spTgt>
                                        </p:tgtEl>
                                        <p:attrNameLst>
                                          <p:attrName>ppt_x</p:attrName>
                                          <p:attrName>ppt_y</p:attrName>
                                        </p:attrNameLst>
                                      </p:cBhvr>
                                    </p:animMotion>
                                  </p:childTnLst>
                                </p:cTn>
                              </p:par>
                            </p:childTnLst>
                          </p:cTn>
                        </p:par>
                      </p:childTnLst>
                    </p:cTn>
                  </p:par>
                  <p:par>
                    <p:cTn id="130" fill="hold">
                      <p:stCondLst>
                        <p:cond delay="indefinite"/>
                      </p:stCondLst>
                      <p:childTnLst>
                        <p:par>
                          <p:cTn id="131" fill="hold">
                            <p:stCondLst>
                              <p:cond delay="0"/>
                            </p:stCondLst>
                            <p:childTnLst>
                              <p:par>
                                <p:cTn id="132"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33" dur="2000" fill="hold"/>
                                        <p:tgtEl>
                                          <p:spTgt spid="3">
                                            <p:txEl>
                                              <p:pRg st="2" end="2"/>
                                            </p:txEl>
                                          </p:spTgt>
                                        </p:tgtEl>
                                        <p:attrNameLst>
                                          <p:attrName>ppt_x</p:attrName>
                                          <p:attrName>ppt_y</p:attrName>
                                        </p:attrNameLst>
                                      </p:cBhvr>
                                    </p:animMotion>
                                  </p:childTnLst>
                                </p:cTn>
                              </p:par>
                            </p:childTnLst>
                          </p:cTn>
                        </p:par>
                      </p:childTnLst>
                    </p:cTn>
                  </p:par>
                  <p:par>
                    <p:cTn id="134" fill="hold">
                      <p:stCondLst>
                        <p:cond delay="indefinite"/>
                      </p:stCondLst>
                      <p:childTnLst>
                        <p:par>
                          <p:cTn id="135" fill="hold">
                            <p:stCondLst>
                              <p:cond delay="0"/>
                            </p:stCondLst>
                            <p:childTnLst>
                              <p:par>
                                <p:cTn id="136"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37" dur="2000" fill="hold"/>
                                        <p:tgtEl>
                                          <p:spTgt spid="3">
                                            <p:txEl>
                                              <p:pRg st="3" end="3"/>
                                            </p:txEl>
                                          </p:spTgt>
                                        </p:tgtEl>
                                        <p:attrNameLst>
                                          <p:attrName>ppt_x</p:attrName>
                                          <p:attrName>ppt_y</p:attrName>
                                        </p:attrNameLst>
                                      </p:cBhvr>
                                    </p:animMotion>
                                  </p:childTnLst>
                                </p:cTn>
                              </p:par>
                            </p:childTnLst>
                          </p:cTn>
                        </p:par>
                      </p:childTnLst>
                    </p:cTn>
                  </p:par>
                  <p:par>
                    <p:cTn id="138" fill="hold">
                      <p:stCondLst>
                        <p:cond delay="indefinite"/>
                      </p:stCondLst>
                      <p:childTnLst>
                        <p:par>
                          <p:cTn id="139" fill="hold">
                            <p:stCondLst>
                              <p:cond delay="0"/>
                            </p:stCondLst>
                            <p:childTnLst>
                              <p:par>
                                <p:cTn id="140"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41" dur="2000" fill="hold"/>
                                        <p:tgtEl>
                                          <p:spTgt spid="3">
                                            <p:txEl>
                                              <p:pRg st="4" end="4"/>
                                            </p:txEl>
                                          </p:spTgt>
                                        </p:tgtEl>
                                        <p:attrNameLst>
                                          <p:attrName>ppt_x</p:attrName>
                                          <p:attrName>ppt_y</p:attrName>
                                        </p:attrNameLst>
                                      </p:cBhvr>
                                    </p:animMotion>
                                  </p:childTnLst>
                                </p:cTn>
                              </p:par>
                            </p:childTnLst>
                          </p:cTn>
                        </p:par>
                      </p:childTnLst>
                    </p:cTn>
                  </p:par>
                  <p:par>
                    <p:cTn id="142" fill="hold">
                      <p:stCondLst>
                        <p:cond delay="indefinite"/>
                      </p:stCondLst>
                      <p:childTnLst>
                        <p:par>
                          <p:cTn id="143" fill="hold">
                            <p:stCondLst>
                              <p:cond delay="0"/>
                            </p:stCondLst>
                            <p:childTnLst>
                              <p:par>
                                <p:cTn id="144"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45" dur="2000" fill="hold"/>
                                        <p:tgtEl>
                                          <p:spTgt spid="3">
                                            <p:txEl>
                                              <p:pRg st="5" end="5"/>
                                            </p:txEl>
                                          </p:spTgt>
                                        </p:tgtEl>
                                        <p:attrNameLst>
                                          <p:attrName>ppt_x</p:attrName>
                                          <p:attrName>ppt_y</p:attrName>
                                        </p:attrNameLst>
                                      </p:cBhvr>
                                    </p:animMotion>
                                  </p:childTnLst>
                                </p:cTn>
                              </p:par>
                            </p:childTnLst>
                          </p:cTn>
                        </p:par>
                      </p:childTnLst>
                    </p:cTn>
                  </p:par>
                  <p:par>
                    <p:cTn id="146" fill="hold">
                      <p:stCondLst>
                        <p:cond delay="indefinite"/>
                      </p:stCondLst>
                      <p:childTnLst>
                        <p:par>
                          <p:cTn id="147" fill="hold">
                            <p:stCondLst>
                              <p:cond delay="0"/>
                            </p:stCondLst>
                            <p:childTnLst>
                              <p:par>
                                <p:cTn id="148"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49" dur="2000" fill="hold"/>
                                        <p:tgtEl>
                                          <p:spTgt spid="3">
                                            <p:txEl>
                                              <p:pRg st="6" end="6"/>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P spid="3" grpId="3"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6F69D7-0FC7-4FB0-9384-EB29C2E52854}"/>
              </a:ext>
            </a:extLst>
          </p:cNvPr>
          <p:cNvSpPr>
            <a:spLocks noGrp="1"/>
          </p:cNvSpPr>
          <p:nvPr>
            <p:ph type="title"/>
          </p:nvPr>
        </p:nvSpPr>
        <p:spPr/>
        <p:txBody>
          <a:bodyPr/>
          <a:lstStyle/>
          <a:p>
            <a:r>
              <a:rPr lang="es-ES" dirty="0"/>
              <a:t>MOUSE </a:t>
            </a:r>
            <a:endParaRPr lang="es-GT" dirty="0"/>
          </a:p>
        </p:txBody>
      </p:sp>
      <p:sp>
        <p:nvSpPr>
          <p:cNvPr id="3" name="Marcador de contenido 2">
            <a:extLst>
              <a:ext uri="{FF2B5EF4-FFF2-40B4-BE49-F238E27FC236}">
                <a16:creationId xmlns:a16="http://schemas.microsoft.com/office/drawing/2014/main" id="{1EBF6EB1-0C90-48F2-98DC-3D0746A98A4D}"/>
              </a:ext>
            </a:extLst>
          </p:cNvPr>
          <p:cNvSpPr>
            <a:spLocks noGrp="1"/>
          </p:cNvSpPr>
          <p:nvPr>
            <p:ph idx="1"/>
          </p:nvPr>
        </p:nvSpPr>
        <p:spPr/>
        <p:txBody>
          <a:bodyPr/>
          <a:lstStyle/>
          <a:p>
            <a:r>
              <a:rPr lang="es-ES" dirty="0"/>
              <a:t>Un mouse es un dispositivo de entrada de la computadora que permite controlar el cursor en la pantalla para interactuar con el entorno gráfico. Se mueve sobre una superficie plana y, al hacerlo, el cursor se desplaza en el monitor. Los modelos modernos suelen tener dos botones (izquierdo y derecho) y una rueda de desplazamiento, que puede ser utilizada para navegar hacia arriba y hacia abajo. El mouse puede conectarse por cable (USB) o de forma inalámbrica (Bluetooth). </a:t>
            </a:r>
          </a:p>
          <a:p>
            <a:endParaRPr lang="es-GT" dirty="0"/>
          </a:p>
        </p:txBody>
      </p:sp>
      <p:pic>
        <p:nvPicPr>
          <p:cNvPr id="5" name="Imagen 4">
            <a:extLst>
              <a:ext uri="{FF2B5EF4-FFF2-40B4-BE49-F238E27FC236}">
                <a16:creationId xmlns:a16="http://schemas.microsoft.com/office/drawing/2014/main" id="{E9DB90F2-BE04-4985-A93C-8EECE45437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4750" y="4626936"/>
            <a:ext cx="2381250" cy="2085975"/>
          </a:xfrm>
          <a:prstGeom prst="rect">
            <a:avLst/>
          </a:prstGeom>
        </p:spPr>
      </p:pic>
    </p:spTree>
    <p:extLst>
      <p:ext uri="{BB962C8B-B14F-4D97-AF65-F5344CB8AC3E}">
        <p14:creationId xmlns:p14="http://schemas.microsoft.com/office/powerpoint/2010/main" val="245926315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grpId="1" nodeType="clickEffect">
                                  <p:stCondLst>
                                    <p:cond delay="0"/>
                                  </p:stCondLst>
                                  <p:childTnLst>
                                    <p:animScale>
                                      <p:cBhvr>
                                        <p:cTn id="11" dur="2000" fill="hold"/>
                                        <p:tgtEl>
                                          <p:spTgt spid="2"/>
                                        </p:tgtEl>
                                      </p:cBhvr>
                                      <p:by x="150000" y="150000"/>
                                    </p:animScale>
                                  </p:childTnLst>
                                </p:cTn>
                              </p:par>
                            </p:childTnLst>
                          </p:cTn>
                        </p:par>
                      </p:childTnLst>
                    </p:cTn>
                  </p:par>
                  <p:par>
                    <p:cTn id="12" fill="hold">
                      <p:stCondLst>
                        <p:cond delay="indefinite"/>
                      </p:stCondLst>
                      <p:childTnLst>
                        <p:par>
                          <p:cTn id="13" fill="hold">
                            <p:stCondLst>
                              <p:cond delay="0"/>
                            </p:stCondLst>
                            <p:childTnLst>
                              <p:par>
                                <p:cTn id="14" presetID="14" presetClass="exit" presetSubtype="10" fill="hold" grpId="2" nodeType="clickEffect">
                                  <p:stCondLst>
                                    <p:cond delay="0"/>
                                  </p:stCondLst>
                                  <p:childTnLst>
                                    <p:animEffect transition="out" filter="randombar(horizontal)">
                                      <p:cBhvr>
                                        <p:cTn id="15" dur="500"/>
                                        <p:tgtEl>
                                          <p:spTgt spid="2"/>
                                        </p:tgtEl>
                                      </p:cBhvr>
                                    </p:animEffect>
                                    <p:set>
                                      <p:cBhvr>
                                        <p:cTn id="16" dur="1" fill="hold">
                                          <p:stCondLst>
                                            <p:cond delay="499"/>
                                          </p:stCondLst>
                                        </p:cTn>
                                        <p:tgtEl>
                                          <p:spTgt spid="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50" presetClass="path" presetSubtype="0" accel="50000" decel="50000" fill="hold" grpId="3" nodeType="clickEffect">
                                  <p:stCondLst>
                                    <p:cond delay="0"/>
                                  </p:stCondLst>
                                  <p:childTnLst>
                                    <p:animMotion origin="layout" path="M 0 0 L 0.125 0 C 0.181 0 0.25 0.069 0.25 0.125 L 0.25 0.25 E" pathEditMode="relative" ptsTypes="">
                                      <p:cBhvr>
                                        <p:cTn id="20" dur="2000" fill="hold"/>
                                        <p:tgtEl>
                                          <p:spTgt spid="2"/>
                                        </p:tgtEl>
                                        <p:attrNameLst>
                                          <p:attrName>ppt_x</p:attrName>
                                          <p:attrName>ppt_y</p:attrName>
                                        </p:attrNameLst>
                                      </p:cBhvr>
                                    </p:animMotion>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mph" presetSubtype="0" fill="hold" grpId="1" nodeType="clickEffect">
                                  <p:stCondLst>
                                    <p:cond delay="0"/>
                                  </p:stCondLst>
                                  <p:childTnLst>
                                    <p:anim calcmode="discrete" valueType="str">
                                      <p:cBhvr override="childStyle">
                                        <p:cTn id="31" dur="2000" fill="hold"/>
                                        <p:tgtEl>
                                          <p:spTgt spid="3">
                                            <p:txEl>
                                              <p:pRg st="0" end="0"/>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32" fill="hold">
                      <p:stCondLst>
                        <p:cond delay="indefinite"/>
                      </p:stCondLst>
                      <p:childTnLst>
                        <p:par>
                          <p:cTn id="33" fill="hold">
                            <p:stCondLst>
                              <p:cond delay="0"/>
                            </p:stCondLst>
                            <p:childTnLst>
                              <p:par>
                                <p:cTn id="34" presetID="26" presetClass="exit" presetSubtype="0" fill="hold" grpId="2" nodeType="clickEffect">
                                  <p:stCondLst>
                                    <p:cond delay="0"/>
                                  </p:stCondLst>
                                  <p:childTnLst>
                                    <p:animEffect transition="out" filter="wipe(down)">
                                      <p:cBhvr>
                                        <p:cTn id="35" dur="180" accel="50000">
                                          <p:stCondLst>
                                            <p:cond delay="1820"/>
                                          </p:stCondLst>
                                        </p:cTn>
                                        <p:tgtEl>
                                          <p:spTgt spid="3">
                                            <p:txEl>
                                              <p:pRg st="0" end="0"/>
                                            </p:txEl>
                                          </p:spTgt>
                                        </p:tgtEl>
                                      </p:cBhvr>
                                    </p:animEffect>
                                    <p:anim calcmode="lin" valueType="num">
                                      <p:cBhvr>
                                        <p:cTn id="36"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37"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38"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9"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40"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41"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42"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43" dur="26">
                                          <p:stCondLst>
                                            <p:cond delay="620"/>
                                          </p:stCondLst>
                                        </p:cTn>
                                        <p:tgtEl>
                                          <p:spTgt spid="3">
                                            <p:txEl>
                                              <p:pRg st="0" end="0"/>
                                            </p:txEl>
                                          </p:spTgt>
                                        </p:tgtEl>
                                      </p:cBhvr>
                                      <p:to x="100000" y="60000"/>
                                    </p:animScale>
                                    <p:animScale>
                                      <p:cBhvr>
                                        <p:cTn id="44" dur="166" decel="50000">
                                          <p:stCondLst>
                                            <p:cond delay="646"/>
                                          </p:stCondLst>
                                        </p:cTn>
                                        <p:tgtEl>
                                          <p:spTgt spid="3">
                                            <p:txEl>
                                              <p:pRg st="0" end="0"/>
                                            </p:txEl>
                                          </p:spTgt>
                                        </p:tgtEl>
                                      </p:cBhvr>
                                      <p:to x="100000" y="100000"/>
                                    </p:animScale>
                                    <p:animScale>
                                      <p:cBhvr>
                                        <p:cTn id="45" dur="26">
                                          <p:stCondLst>
                                            <p:cond delay="1312"/>
                                          </p:stCondLst>
                                        </p:cTn>
                                        <p:tgtEl>
                                          <p:spTgt spid="3">
                                            <p:txEl>
                                              <p:pRg st="0" end="0"/>
                                            </p:txEl>
                                          </p:spTgt>
                                        </p:tgtEl>
                                      </p:cBhvr>
                                      <p:to x="100000" y="80000"/>
                                    </p:animScale>
                                    <p:animScale>
                                      <p:cBhvr>
                                        <p:cTn id="46" dur="166" decel="50000">
                                          <p:stCondLst>
                                            <p:cond delay="1338"/>
                                          </p:stCondLst>
                                        </p:cTn>
                                        <p:tgtEl>
                                          <p:spTgt spid="3">
                                            <p:txEl>
                                              <p:pRg st="0" end="0"/>
                                            </p:txEl>
                                          </p:spTgt>
                                        </p:tgtEl>
                                      </p:cBhvr>
                                      <p:to x="100000" y="100000"/>
                                    </p:animScale>
                                    <p:animScale>
                                      <p:cBhvr>
                                        <p:cTn id="47" dur="26">
                                          <p:stCondLst>
                                            <p:cond delay="1642"/>
                                          </p:stCondLst>
                                        </p:cTn>
                                        <p:tgtEl>
                                          <p:spTgt spid="3">
                                            <p:txEl>
                                              <p:pRg st="0" end="0"/>
                                            </p:txEl>
                                          </p:spTgt>
                                        </p:tgtEl>
                                      </p:cBhvr>
                                      <p:to x="100000" y="90000"/>
                                    </p:animScale>
                                    <p:animScale>
                                      <p:cBhvr>
                                        <p:cTn id="48" dur="166" decel="50000">
                                          <p:stCondLst>
                                            <p:cond delay="1668"/>
                                          </p:stCondLst>
                                        </p:cTn>
                                        <p:tgtEl>
                                          <p:spTgt spid="3">
                                            <p:txEl>
                                              <p:pRg st="0" end="0"/>
                                            </p:txEl>
                                          </p:spTgt>
                                        </p:tgtEl>
                                      </p:cBhvr>
                                      <p:to x="100000" y="100000"/>
                                    </p:animScale>
                                    <p:animScale>
                                      <p:cBhvr>
                                        <p:cTn id="49" dur="26">
                                          <p:stCondLst>
                                            <p:cond delay="1808"/>
                                          </p:stCondLst>
                                        </p:cTn>
                                        <p:tgtEl>
                                          <p:spTgt spid="3">
                                            <p:txEl>
                                              <p:pRg st="0" end="0"/>
                                            </p:txEl>
                                          </p:spTgt>
                                        </p:tgtEl>
                                      </p:cBhvr>
                                      <p:to x="100000" y="95000"/>
                                    </p:animScale>
                                    <p:animScale>
                                      <p:cBhvr>
                                        <p:cTn id="50" dur="166" decel="50000">
                                          <p:stCondLst>
                                            <p:cond delay="1834"/>
                                          </p:stCondLst>
                                        </p:cTn>
                                        <p:tgtEl>
                                          <p:spTgt spid="3">
                                            <p:txEl>
                                              <p:pRg st="0" end="0"/>
                                            </p:txEl>
                                          </p:spTgt>
                                        </p:tgtEl>
                                      </p:cBhvr>
                                      <p:to x="100000" y="100000"/>
                                    </p:animScale>
                                    <p:set>
                                      <p:cBhvr>
                                        <p:cTn id="51"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6" presetClass="path" presetSubtype="0" accel="50000" decel="50000" fill="hold" grpId="3"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55"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P spid="3" grpId="3"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7713DD-51F3-47B8-B3E4-6D8365AA400A}"/>
              </a:ext>
            </a:extLst>
          </p:cNvPr>
          <p:cNvSpPr>
            <a:spLocks noGrp="1"/>
          </p:cNvSpPr>
          <p:nvPr>
            <p:ph type="title"/>
          </p:nvPr>
        </p:nvSpPr>
        <p:spPr/>
        <p:txBody>
          <a:bodyPr/>
          <a:lstStyle/>
          <a:p>
            <a:r>
              <a:rPr lang="es-ES" dirty="0"/>
              <a:t>BOCINAS</a:t>
            </a:r>
            <a:endParaRPr lang="es-GT" dirty="0"/>
          </a:p>
        </p:txBody>
      </p:sp>
      <p:sp>
        <p:nvSpPr>
          <p:cNvPr id="3" name="Marcador de contenido 2">
            <a:extLst>
              <a:ext uri="{FF2B5EF4-FFF2-40B4-BE49-F238E27FC236}">
                <a16:creationId xmlns:a16="http://schemas.microsoft.com/office/drawing/2014/main" id="{96EA119B-B1B5-4C80-9BDE-1FDC11F3EBB3}"/>
              </a:ext>
            </a:extLst>
          </p:cNvPr>
          <p:cNvSpPr>
            <a:spLocks noGrp="1"/>
          </p:cNvSpPr>
          <p:nvPr>
            <p:ph idx="1"/>
          </p:nvPr>
        </p:nvSpPr>
        <p:spPr>
          <a:xfrm>
            <a:off x="838200" y="1365217"/>
            <a:ext cx="10515600" cy="4351338"/>
          </a:xfrm>
        </p:spPr>
        <p:txBody>
          <a:bodyPr>
            <a:normAutofit fontScale="92500" lnSpcReduction="10000"/>
          </a:bodyPr>
          <a:lstStyle/>
          <a:p>
            <a:r>
              <a:rPr lang="es-ES" dirty="0">
                <a:effectLst/>
              </a:rPr>
              <a:t>A continuación se presentan algunas de las mejores bocinas para computadora, divididas por categorías de uso, con productos de marcas reconocidas como </a:t>
            </a:r>
            <a:r>
              <a:rPr lang="es-ES" dirty="0" err="1">
                <a:effectLst/>
              </a:rPr>
              <a:t>Creative</a:t>
            </a:r>
            <a:r>
              <a:rPr lang="es-ES" dirty="0">
                <a:effectLst/>
              </a:rPr>
              <a:t>, Logitech, </a:t>
            </a:r>
            <a:r>
              <a:rPr lang="es-ES" dirty="0" err="1">
                <a:effectLst/>
              </a:rPr>
              <a:t>Edifier</a:t>
            </a:r>
            <a:r>
              <a:rPr lang="es-ES" dirty="0">
                <a:effectLst/>
              </a:rPr>
              <a:t> y </a:t>
            </a:r>
            <a:r>
              <a:rPr lang="es-ES" dirty="0" err="1">
                <a:effectLst/>
              </a:rPr>
              <a:t>Audioengine</a:t>
            </a:r>
            <a:endParaRPr lang="es-ES" dirty="0">
              <a:effectLst/>
            </a:endParaRPr>
          </a:p>
          <a:p>
            <a:r>
              <a:rPr lang="es-ES" dirty="0"/>
              <a:t>. </a:t>
            </a:r>
          </a:p>
          <a:p>
            <a:r>
              <a:rPr lang="es-ES" dirty="0"/>
              <a:t>Bocinas de gama alta</a:t>
            </a:r>
          </a:p>
          <a:p>
            <a:r>
              <a:rPr lang="es-ES" dirty="0"/>
              <a:t>Para quienes buscan una calidad de sonido superior, las bocinas de gama alta ofrecen una experiencia de audio inmersiva con detalles precisos. </a:t>
            </a:r>
          </a:p>
          <a:p>
            <a:r>
              <a:rPr lang="es-ES" b="1" dirty="0" err="1"/>
              <a:t>Audioengine</a:t>
            </a:r>
            <a:r>
              <a:rPr lang="es-ES" b="1" dirty="0"/>
              <a:t> A2+ Wireless</a:t>
            </a:r>
            <a:r>
              <a:rPr lang="es-ES" dirty="0"/>
              <a:t>: Estas bocinas de escritorio destacan por su sonido de alta fidelidad, su diseño compacto y sus múltiples opciones de conectividad, incluyendo Bluetooth </a:t>
            </a:r>
            <a:r>
              <a:rPr lang="es-ES" dirty="0" err="1"/>
              <a:t>aptX</a:t>
            </a:r>
            <a:r>
              <a:rPr lang="es-ES" dirty="0"/>
              <a:t>, USB y entrada analógica de 3,5 </a:t>
            </a:r>
            <a:r>
              <a:rPr lang="es-ES" dirty="0" err="1"/>
              <a:t>mm.</a:t>
            </a:r>
            <a:endParaRPr lang="es-ES" dirty="0"/>
          </a:p>
          <a:p>
            <a:endParaRPr lang="es-GT" dirty="0"/>
          </a:p>
        </p:txBody>
      </p:sp>
      <p:pic>
        <p:nvPicPr>
          <p:cNvPr id="5" name="Imagen 4">
            <a:extLst>
              <a:ext uri="{FF2B5EF4-FFF2-40B4-BE49-F238E27FC236}">
                <a16:creationId xmlns:a16="http://schemas.microsoft.com/office/drawing/2014/main" id="{06735043-AB78-4046-A783-CCEF9338AE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0032" y="4843060"/>
            <a:ext cx="2143125" cy="1873587"/>
          </a:xfrm>
          <a:prstGeom prst="rect">
            <a:avLst/>
          </a:prstGeom>
        </p:spPr>
      </p:pic>
    </p:spTree>
    <p:extLst>
      <p:ext uri="{BB962C8B-B14F-4D97-AF65-F5344CB8AC3E}">
        <p14:creationId xmlns:p14="http://schemas.microsoft.com/office/powerpoint/2010/main" val="1368865877"/>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mph" presetSubtype="0" fill="hold" grpId="1" nodeType="clickEffect">
                                  <p:stCondLst>
                                    <p:cond delay="0"/>
                                  </p:stCondLst>
                                  <p:childTnLst>
                                    <p:animScale>
                                      <p:cBhvr>
                                        <p:cTn id="24" dur="2000" fill="hold"/>
                                        <p:tgtEl>
                                          <p:spTgt spid="2"/>
                                        </p:tgtEl>
                                      </p:cBhvr>
                                      <p:by x="150000" y="150000"/>
                                    </p:animScale>
                                  </p:childTnLst>
                                </p:cTn>
                              </p:par>
                            </p:childTnLst>
                          </p:cTn>
                        </p:par>
                      </p:childTnLst>
                    </p:cTn>
                  </p:par>
                  <p:par>
                    <p:cTn id="25" fill="hold">
                      <p:stCondLst>
                        <p:cond delay="indefinite"/>
                      </p:stCondLst>
                      <p:childTnLst>
                        <p:par>
                          <p:cTn id="26" fill="hold">
                            <p:stCondLst>
                              <p:cond delay="0"/>
                            </p:stCondLst>
                            <p:childTnLst>
                              <p:par>
                                <p:cTn id="27" presetID="14" presetClass="exit" presetSubtype="10" fill="hold" grpId="2" nodeType="clickEffect">
                                  <p:stCondLst>
                                    <p:cond delay="0"/>
                                  </p:stCondLst>
                                  <p:childTnLst>
                                    <p:animEffect transition="out" filter="randombar(horizontal)">
                                      <p:cBhvr>
                                        <p:cTn id="28" dur="500"/>
                                        <p:tgtEl>
                                          <p:spTgt spid="2"/>
                                        </p:tgtEl>
                                      </p:cBhvr>
                                    </p:animEffect>
                                    <p:set>
                                      <p:cBhvr>
                                        <p:cTn id="29" dur="1" fill="hold">
                                          <p:stCondLst>
                                            <p:cond delay="499"/>
                                          </p:stCondLst>
                                        </p:cTn>
                                        <p:tgtEl>
                                          <p:spTgt spid="2"/>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33" dur="2000" fill="hold"/>
                                        <p:tgtEl>
                                          <p:spTgt spid="2"/>
                                        </p:tgtEl>
                                        <p:attrNameLst>
                                          <p:attrName>ppt_x</p:attrName>
                                          <p:attrName>ppt_y</p:attrName>
                                        </p:attrNameLst>
                                      </p:cBhvr>
                                    </p:animMotion>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grpId="0" nodeType="clickEffect">
                                  <p:stCondLst>
                                    <p:cond delay="0"/>
                                  </p:stCondLst>
                                  <p:childTnLst>
                                    <p:set>
                                      <p:cBhvr>
                                        <p:cTn id="37" dur="1" fill="hold">
                                          <p:stCondLst>
                                            <p:cond delay="0"/>
                                          </p:stCondLst>
                                        </p:cTn>
                                        <p:tgtEl>
                                          <p:spTgt spid="3">
                                            <p:txEl>
                                              <p:pRg st="0" end="0"/>
                                            </p:txEl>
                                          </p:spTgt>
                                        </p:tgtEl>
                                        <p:attrNameLst>
                                          <p:attrName>style.visibility</p:attrName>
                                        </p:attrNameLst>
                                      </p:cBhvr>
                                      <p:to>
                                        <p:strVal val="visible"/>
                                      </p:to>
                                    </p:set>
                                    <p:animEffect transition="in" filter="wipe(down)">
                                      <p:cBhvr>
                                        <p:cTn id="38" dur="580">
                                          <p:stCondLst>
                                            <p:cond delay="0"/>
                                          </p:stCondLst>
                                        </p:cTn>
                                        <p:tgtEl>
                                          <p:spTgt spid="3">
                                            <p:txEl>
                                              <p:pRg st="0" end="0"/>
                                            </p:txEl>
                                          </p:spTgt>
                                        </p:tgtEl>
                                      </p:cBhvr>
                                    </p:animEffect>
                                    <p:anim calcmode="lin" valueType="num">
                                      <p:cBhvr>
                                        <p:cTn id="39"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44" dur="26">
                                          <p:stCondLst>
                                            <p:cond delay="650"/>
                                          </p:stCondLst>
                                        </p:cTn>
                                        <p:tgtEl>
                                          <p:spTgt spid="3">
                                            <p:txEl>
                                              <p:pRg st="0" end="0"/>
                                            </p:txEl>
                                          </p:spTgt>
                                        </p:tgtEl>
                                      </p:cBhvr>
                                      <p:to x="100000" y="60000"/>
                                    </p:animScale>
                                    <p:animScale>
                                      <p:cBhvr>
                                        <p:cTn id="45" dur="166" decel="50000">
                                          <p:stCondLst>
                                            <p:cond delay="676"/>
                                          </p:stCondLst>
                                        </p:cTn>
                                        <p:tgtEl>
                                          <p:spTgt spid="3">
                                            <p:txEl>
                                              <p:pRg st="0" end="0"/>
                                            </p:txEl>
                                          </p:spTgt>
                                        </p:tgtEl>
                                      </p:cBhvr>
                                      <p:to x="100000" y="100000"/>
                                    </p:animScale>
                                    <p:animScale>
                                      <p:cBhvr>
                                        <p:cTn id="46" dur="26">
                                          <p:stCondLst>
                                            <p:cond delay="1312"/>
                                          </p:stCondLst>
                                        </p:cTn>
                                        <p:tgtEl>
                                          <p:spTgt spid="3">
                                            <p:txEl>
                                              <p:pRg st="0" end="0"/>
                                            </p:txEl>
                                          </p:spTgt>
                                        </p:tgtEl>
                                      </p:cBhvr>
                                      <p:to x="100000" y="80000"/>
                                    </p:animScale>
                                    <p:animScale>
                                      <p:cBhvr>
                                        <p:cTn id="47" dur="166" decel="50000">
                                          <p:stCondLst>
                                            <p:cond delay="1338"/>
                                          </p:stCondLst>
                                        </p:cTn>
                                        <p:tgtEl>
                                          <p:spTgt spid="3">
                                            <p:txEl>
                                              <p:pRg st="0" end="0"/>
                                            </p:txEl>
                                          </p:spTgt>
                                        </p:tgtEl>
                                      </p:cBhvr>
                                      <p:to x="100000" y="100000"/>
                                    </p:animScale>
                                    <p:animScale>
                                      <p:cBhvr>
                                        <p:cTn id="48" dur="26">
                                          <p:stCondLst>
                                            <p:cond delay="1642"/>
                                          </p:stCondLst>
                                        </p:cTn>
                                        <p:tgtEl>
                                          <p:spTgt spid="3">
                                            <p:txEl>
                                              <p:pRg st="0" end="0"/>
                                            </p:txEl>
                                          </p:spTgt>
                                        </p:tgtEl>
                                      </p:cBhvr>
                                      <p:to x="100000" y="90000"/>
                                    </p:animScale>
                                    <p:animScale>
                                      <p:cBhvr>
                                        <p:cTn id="49" dur="166" decel="50000">
                                          <p:stCondLst>
                                            <p:cond delay="1668"/>
                                          </p:stCondLst>
                                        </p:cTn>
                                        <p:tgtEl>
                                          <p:spTgt spid="3">
                                            <p:txEl>
                                              <p:pRg st="0" end="0"/>
                                            </p:txEl>
                                          </p:spTgt>
                                        </p:tgtEl>
                                      </p:cBhvr>
                                      <p:to x="100000" y="100000"/>
                                    </p:animScale>
                                    <p:animScale>
                                      <p:cBhvr>
                                        <p:cTn id="50" dur="26">
                                          <p:stCondLst>
                                            <p:cond delay="1808"/>
                                          </p:stCondLst>
                                        </p:cTn>
                                        <p:tgtEl>
                                          <p:spTgt spid="3">
                                            <p:txEl>
                                              <p:pRg st="0" end="0"/>
                                            </p:txEl>
                                          </p:spTgt>
                                        </p:tgtEl>
                                      </p:cBhvr>
                                      <p:to x="100000" y="95000"/>
                                    </p:animScale>
                                    <p:animScale>
                                      <p:cBhvr>
                                        <p:cTn id="51" dur="166" decel="50000">
                                          <p:stCondLst>
                                            <p:cond delay="1834"/>
                                          </p:stCondLst>
                                        </p:cTn>
                                        <p:tgtEl>
                                          <p:spTgt spid="3">
                                            <p:txEl>
                                              <p:pRg st="0" end="0"/>
                                            </p:txEl>
                                          </p:spTgt>
                                        </p:tgtEl>
                                      </p:cBhvr>
                                      <p:to x="100000" y="100000"/>
                                    </p:animScale>
                                  </p:childTnLst>
                                </p:cTn>
                              </p:par>
                            </p:childTnLst>
                          </p:cTn>
                        </p:par>
                      </p:childTnLst>
                    </p:cTn>
                  </p:par>
                  <p:par>
                    <p:cTn id="52" fill="hold">
                      <p:stCondLst>
                        <p:cond delay="indefinite"/>
                      </p:stCondLst>
                      <p:childTnLst>
                        <p:par>
                          <p:cTn id="53" fill="hold">
                            <p:stCondLst>
                              <p:cond delay="0"/>
                            </p:stCondLst>
                            <p:childTnLst>
                              <p:par>
                                <p:cTn id="54" presetID="26" presetClass="entr" presetSubtype="0" fill="hold" grpId="0" nodeType="clickEffect">
                                  <p:stCondLst>
                                    <p:cond delay="0"/>
                                  </p:stCondLst>
                                  <p:childTnLst>
                                    <p:set>
                                      <p:cBhvr>
                                        <p:cTn id="55" dur="1" fill="hold">
                                          <p:stCondLst>
                                            <p:cond delay="0"/>
                                          </p:stCondLst>
                                        </p:cTn>
                                        <p:tgtEl>
                                          <p:spTgt spid="3">
                                            <p:txEl>
                                              <p:pRg st="1" end="1"/>
                                            </p:txEl>
                                          </p:spTgt>
                                        </p:tgtEl>
                                        <p:attrNameLst>
                                          <p:attrName>style.visibility</p:attrName>
                                        </p:attrNameLst>
                                      </p:cBhvr>
                                      <p:to>
                                        <p:strVal val="visible"/>
                                      </p:to>
                                    </p:set>
                                    <p:animEffect transition="in" filter="wipe(down)">
                                      <p:cBhvr>
                                        <p:cTn id="56" dur="580">
                                          <p:stCondLst>
                                            <p:cond delay="0"/>
                                          </p:stCondLst>
                                        </p:cTn>
                                        <p:tgtEl>
                                          <p:spTgt spid="3">
                                            <p:txEl>
                                              <p:pRg st="1" end="1"/>
                                            </p:txEl>
                                          </p:spTgt>
                                        </p:tgtEl>
                                      </p:cBhvr>
                                    </p:animEffect>
                                    <p:anim calcmode="lin" valueType="num">
                                      <p:cBhvr>
                                        <p:cTn id="57"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62" dur="26">
                                          <p:stCondLst>
                                            <p:cond delay="650"/>
                                          </p:stCondLst>
                                        </p:cTn>
                                        <p:tgtEl>
                                          <p:spTgt spid="3">
                                            <p:txEl>
                                              <p:pRg st="1" end="1"/>
                                            </p:txEl>
                                          </p:spTgt>
                                        </p:tgtEl>
                                      </p:cBhvr>
                                      <p:to x="100000" y="60000"/>
                                    </p:animScale>
                                    <p:animScale>
                                      <p:cBhvr>
                                        <p:cTn id="63" dur="166" decel="50000">
                                          <p:stCondLst>
                                            <p:cond delay="676"/>
                                          </p:stCondLst>
                                        </p:cTn>
                                        <p:tgtEl>
                                          <p:spTgt spid="3">
                                            <p:txEl>
                                              <p:pRg st="1" end="1"/>
                                            </p:txEl>
                                          </p:spTgt>
                                        </p:tgtEl>
                                      </p:cBhvr>
                                      <p:to x="100000" y="100000"/>
                                    </p:animScale>
                                    <p:animScale>
                                      <p:cBhvr>
                                        <p:cTn id="64" dur="26">
                                          <p:stCondLst>
                                            <p:cond delay="1312"/>
                                          </p:stCondLst>
                                        </p:cTn>
                                        <p:tgtEl>
                                          <p:spTgt spid="3">
                                            <p:txEl>
                                              <p:pRg st="1" end="1"/>
                                            </p:txEl>
                                          </p:spTgt>
                                        </p:tgtEl>
                                      </p:cBhvr>
                                      <p:to x="100000" y="80000"/>
                                    </p:animScale>
                                    <p:animScale>
                                      <p:cBhvr>
                                        <p:cTn id="65" dur="166" decel="50000">
                                          <p:stCondLst>
                                            <p:cond delay="1338"/>
                                          </p:stCondLst>
                                        </p:cTn>
                                        <p:tgtEl>
                                          <p:spTgt spid="3">
                                            <p:txEl>
                                              <p:pRg st="1" end="1"/>
                                            </p:txEl>
                                          </p:spTgt>
                                        </p:tgtEl>
                                      </p:cBhvr>
                                      <p:to x="100000" y="100000"/>
                                    </p:animScale>
                                    <p:animScale>
                                      <p:cBhvr>
                                        <p:cTn id="66" dur="26">
                                          <p:stCondLst>
                                            <p:cond delay="1642"/>
                                          </p:stCondLst>
                                        </p:cTn>
                                        <p:tgtEl>
                                          <p:spTgt spid="3">
                                            <p:txEl>
                                              <p:pRg st="1" end="1"/>
                                            </p:txEl>
                                          </p:spTgt>
                                        </p:tgtEl>
                                      </p:cBhvr>
                                      <p:to x="100000" y="90000"/>
                                    </p:animScale>
                                    <p:animScale>
                                      <p:cBhvr>
                                        <p:cTn id="67" dur="166" decel="50000">
                                          <p:stCondLst>
                                            <p:cond delay="1668"/>
                                          </p:stCondLst>
                                        </p:cTn>
                                        <p:tgtEl>
                                          <p:spTgt spid="3">
                                            <p:txEl>
                                              <p:pRg st="1" end="1"/>
                                            </p:txEl>
                                          </p:spTgt>
                                        </p:tgtEl>
                                      </p:cBhvr>
                                      <p:to x="100000" y="100000"/>
                                    </p:animScale>
                                    <p:animScale>
                                      <p:cBhvr>
                                        <p:cTn id="68" dur="26">
                                          <p:stCondLst>
                                            <p:cond delay="1808"/>
                                          </p:stCondLst>
                                        </p:cTn>
                                        <p:tgtEl>
                                          <p:spTgt spid="3">
                                            <p:txEl>
                                              <p:pRg st="1" end="1"/>
                                            </p:txEl>
                                          </p:spTgt>
                                        </p:tgtEl>
                                      </p:cBhvr>
                                      <p:to x="100000" y="95000"/>
                                    </p:animScale>
                                    <p:animScale>
                                      <p:cBhvr>
                                        <p:cTn id="69" dur="166" decel="50000">
                                          <p:stCondLst>
                                            <p:cond delay="1834"/>
                                          </p:stCondLst>
                                        </p:cTn>
                                        <p:tgtEl>
                                          <p:spTgt spid="3">
                                            <p:txEl>
                                              <p:pRg st="1" end="1"/>
                                            </p:txEl>
                                          </p:spTgt>
                                        </p:tgtEl>
                                      </p:cBhvr>
                                      <p:to x="100000" y="100000"/>
                                    </p:animScale>
                                  </p:childTnLst>
                                </p:cTn>
                              </p:par>
                            </p:childTnLst>
                          </p:cTn>
                        </p:par>
                      </p:childTnLst>
                    </p:cTn>
                  </p:par>
                  <p:par>
                    <p:cTn id="70" fill="hold">
                      <p:stCondLst>
                        <p:cond delay="indefinite"/>
                      </p:stCondLst>
                      <p:childTnLst>
                        <p:par>
                          <p:cTn id="71" fill="hold">
                            <p:stCondLst>
                              <p:cond delay="0"/>
                            </p:stCondLst>
                            <p:childTnLst>
                              <p:par>
                                <p:cTn id="72" presetID="26" presetClass="entr" presetSubtype="0" fill="hold" grpId="0" nodeType="clickEffect">
                                  <p:stCondLst>
                                    <p:cond delay="0"/>
                                  </p:stCondLst>
                                  <p:childTnLst>
                                    <p:set>
                                      <p:cBhvr>
                                        <p:cTn id="73" dur="1" fill="hold">
                                          <p:stCondLst>
                                            <p:cond delay="0"/>
                                          </p:stCondLst>
                                        </p:cTn>
                                        <p:tgtEl>
                                          <p:spTgt spid="3">
                                            <p:txEl>
                                              <p:pRg st="2" end="2"/>
                                            </p:txEl>
                                          </p:spTgt>
                                        </p:tgtEl>
                                        <p:attrNameLst>
                                          <p:attrName>style.visibility</p:attrName>
                                        </p:attrNameLst>
                                      </p:cBhvr>
                                      <p:to>
                                        <p:strVal val="visible"/>
                                      </p:to>
                                    </p:set>
                                    <p:animEffect transition="in" filter="wipe(down)">
                                      <p:cBhvr>
                                        <p:cTn id="74" dur="580">
                                          <p:stCondLst>
                                            <p:cond delay="0"/>
                                          </p:stCondLst>
                                        </p:cTn>
                                        <p:tgtEl>
                                          <p:spTgt spid="3">
                                            <p:txEl>
                                              <p:pRg st="2" end="2"/>
                                            </p:txEl>
                                          </p:spTgt>
                                        </p:tgtEl>
                                      </p:cBhvr>
                                    </p:animEffect>
                                    <p:anim calcmode="lin" valueType="num">
                                      <p:cBhvr>
                                        <p:cTn id="75"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80" dur="26">
                                          <p:stCondLst>
                                            <p:cond delay="650"/>
                                          </p:stCondLst>
                                        </p:cTn>
                                        <p:tgtEl>
                                          <p:spTgt spid="3">
                                            <p:txEl>
                                              <p:pRg st="2" end="2"/>
                                            </p:txEl>
                                          </p:spTgt>
                                        </p:tgtEl>
                                      </p:cBhvr>
                                      <p:to x="100000" y="60000"/>
                                    </p:animScale>
                                    <p:animScale>
                                      <p:cBhvr>
                                        <p:cTn id="81" dur="166" decel="50000">
                                          <p:stCondLst>
                                            <p:cond delay="676"/>
                                          </p:stCondLst>
                                        </p:cTn>
                                        <p:tgtEl>
                                          <p:spTgt spid="3">
                                            <p:txEl>
                                              <p:pRg st="2" end="2"/>
                                            </p:txEl>
                                          </p:spTgt>
                                        </p:tgtEl>
                                      </p:cBhvr>
                                      <p:to x="100000" y="100000"/>
                                    </p:animScale>
                                    <p:animScale>
                                      <p:cBhvr>
                                        <p:cTn id="82" dur="26">
                                          <p:stCondLst>
                                            <p:cond delay="1312"/>
                                          </p:stCondLst>
                                        </p:cTn>
                                        <p:tgtEl>
                                          <p:spTgt spid="3">
                                            <p:txEl>
                                              <p:pRg st="2" end="2"/>
                                            </p:txEl>
                                          </p:spTgt>
                                        </p:tgtEl>
                                      </p:cBhvr>
                                      <p:to x="100000" y="80000"/>
                                    </p:animScale>
                                    <p:animScale>
                                      <p:cBhvr>
                                        <p:cTn id="83" dur="166" decel="50000">
                                          <p:stCondLst>
                                            <p:cond delay="1338"/>
                                          </p:stCondLst>
                                        </p:cTn>
                                        <p:tgtEl>
                                          <p:spTgt spid="3">
                                            <p:txEl>
                                              <p:pRg st="2" end="2"/>
                                            </p:txEl>
                                          </p:spTgt>
                                        </p:tgtEl>
                                      </p:cBhvr>
                                      <p:to x="100000" y="100000"/>
                                    </p:animScale>
                                    <p:animScale>
                                      <p:cBhvr>
                                        <p:cTn id="84" dur="26">
                                          <p:stCondLst>
                                            <p:cond delay="1642"/>
                                          </p:stCondLst>
                                        </p:cTn>
                                        <p:tgtEl>
                                          <p:spTgt spid="3">
                                            <p:txEl>
                                              <p:pRg st="2" end="2"/>
                                            </p:txEl>
                                          </p:spTgt>
                                        </p:tgtEl>
                                      </p:cBhvr>
                                      <p:to x="100000" y="90000"/>
                                    </p:animScale>
                                    <p:animScale>
                                      <p:cBhvr>
                                        <p:cTn id="85" dur="166" decel="50000">
                                          <p:stCondLst>
                                            <p:cond delay="1668"/>
                                          </p:stCondLst>
                                        </p:cTn>
                                        <p:tgtEl>
                                          <p:spTgt spid="3">
                                            <p:txEl>
                                              <p:pRg st="2" end="2"/>
                                            </p:txEl>
                                          </p:spTgt>
                                        </p:tgtEl>
                                      </p:cBhvr>
                                      <p:to x="100000" y="100000"/>
                                    </p:animScale>
                                    <p:animScale>
                                      <p:cBhvr>
                                        <p:cTn id="86" dur="26">
                                          <p:stCondLst>
                                            <p:cond delay="1808"/>
                                          </p:stCondLst>
                                        </p:cTn>
                                        <p:tgtEl>
                                          <p:spTgt spid="3">
                                            <p:txEl>
                                              <p:pRg st="2" end="2"/>
                                            </p:txEl>
                                          </p:spTgt>
                                        </p:tgtEl>
                                      </p:cBhvr>
                                      <p:to x="100000" y="95000"/>
                                    </p:animScale>
                                    <p:animScale>
                                      <p:cBhvr>
                                        <p:cTn id="87" dur="166" decel="50000">
                                          <p:stCondLst>
                                            <p:cond delay="1834"/>
                                          </p:stCondLst>
                                        </p:cTn>
                                        <p:tgtEl>
                                          <p:spTgt spid="3">
                                            <p:txEl>
                                              <p:pRg st="2" end="2"/>
                                            </p:txEl>
                                          </p:spTgt>
                                        </p:tgtEl>
                                      </p:cBhvr>
                                      <p:to x="100000" y="100000"/>
                                    </p:animScale>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grpId="0" nodeType="clickEffect">
                                  <p:stCondLst>
                                    <p:cond delay="0"/>
                                  </p:stCondLst>
                                  <p:childTnLst>
                                    <p:set>
                                      <p:cBhvr>
                                        <p:cTn id="91" dur="1" fill="hold">
                                          <p:stCondLst>
                                            <p:cond delay="0"/>
                                          </p:stCondLst>
                                        </p:cTn>
                                        <p:tgtEl>
                                          <p:spTgt spid="3">
                                            <p:txEl>
                                              <p:pRg st="3" end="3"/>
                                            </p:txEl>
                                          </p:spTgt>
                                        </p:tgtEl>
                                        <p:attrNameLst>
                                          <p:attrName>style.visibility</p:attrName>
                                        </p:attrNameLst>
                                      </p:cBhvr>
                                      <p:to>
                                        <p:strVal val="visible"/>
                                      </p:to>
                                    </p:set>
                                    <p:animEffect transition="in" filter="wipe(down)">
                                      <p:cBhvr>
                                        <p:cTn id="92" dur="580">
                                          <p:stCondLst>
                                            <p:cond delay="0"/>
                                          </p:stCondLst>
                                        </p:cTn>
                                        <p:tgtEl>
                                          <p:spTgt spid="3">
                                            <p:txEl>
                                              <p:pRg st="3" end="3"/>
                                            </p:txEl>
                                          </p:spTgt>
                                        </p:tgtEl>
                                      </p:cBhvr>
                                    </p:animEffect>
                                    <p:anim calcmode="lin" valueType="num">
                                      <p:cBhvr>
                                        <p:cTn id="93"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98" dur="26">
                                          <p:stCondLst>
                                            <p:cond delay="650"/>
                                          </p:stCondLst>
                                        </p:cTn>
                                        <p:tgtEl>
                                          <p:spTgt spid="3">
                                            <p:txEl>
                                              <p:pRg st="3" end="3"/>
                                            </p:txEl>
                                          </p:spTgt>
                                        </p:tgtEl>
                                      </p:cBhvr>
                                      <p:to x="100000" y="60000"/>
                                    </p:animScale>
                                    <p:animScale>
                                      <p:cBhvr>
                                        <p:cTn id="99" dur="166" decel="50000">
                                          <p:stCondLst>
                                            <p:cond delay="676"/>
                                          </p:stCondLst>
                                        </p:cTn>
                                        <p:tgtEl>
                                          <p:spTgt spid="3">
                                            <p:txEl>
                                              <p:pRg st="3" end="3"/>
                                            </p:txEl>
                                          </p:spTgt>
                                        </p:tgtEl>
                                      </p:cBhvr>
                                      <p:to x="100000" y="100000"/>
                                    </p:animScale>
                                    <p:animScale>
                                      <p:cBhvr>
                                        <p:cTn id="100" dur="26">
                                          <p:stCondLst>
                                            <p:cond delay="1312"/>
                                          </p:stCondLst>
                                        </p:cTn>
                                        <p:tgtEl>
                                          <p:spTgt spid="3">
                                            <p:txEl>
                                              <p:pRg st="3" end="3"/>
                                            </p:txEl>
                                          </p:spTgt>
                                        </p:tgtEl>
                                      </p:cBhvr>
                                      <p:to x="100000" y="80000"/>
                                    </p:animScale>
                                    <p:animScale>
                                      <p:cBhvr>
                                        <p:cTn id="101" dur="166" decel="50000">
                                          <p:stCondLst>
                                            <p:cond delay="1338"/>
                                          </p:stCondLst>
                                        </p:cTn>
                                        <p:tgtEl>
                                          <p:spTgt spid="3">
                                            <p:txEl>
                                              <p:pRg st="3" end="3"/>
                                            </p:txEl>
                                          </p:spTgt>
                                        </p:tgtEl>
                                      </p:cBhvr>
                                      <p:to x="100000" y="100000"/>
                                    </p:animScale>
                                    <p:animScale>
                                      <p:cBhvr>
                                        <p:cTn id="102" dur="26">
                                          <p:stCondLst>
                                            <p:cond delay="1642"/>
                                          </p:stCondLst>
                                        </p:cTn>
                                        <p:tgtEl>
                                          <p:spTgt spid="3">
                                            <p:txEl>
                                              <p:pRg st="3" end="3"/>
                                            </p:txEl>
                                          </p:spTgt>
                                        </p:tgtEl>
                                      </p:cBhvr>
                                      <p:to x="100000" y="90000"/>
                                    </p:animScale>
                                    <p:animScale>
                                      <p:cBhvr>
                                        <p:cTn id="103" dur="166" decel="50000">
                                          <p:stCondLst>
                                            <p:cond delay="1668"/>
                                          </p:stCondLst>
                                        </p:cTn>
                                        <p:tgtEl>
                                          <p:spTgt spid="3">
                                            <p:txEl>
                                              <p:pRg st="3" end="3"/>
                                            </p:txEl>
                                          </p:spTgt>
                                        </p:tgtEl>
                                      </p:cBhvr>
                                      <p:to x="100000" y="100000"/>
                                    </p:animScale>
                                    <p:animScale>
                                      <p:cBhvr>
                                        <p:cTn id="104" dur="26">
                                          <p:stCondLst>
                                            <p:cond delay="1808"/>
                                          </p:stCondLst>
                                        </p:cTn>
                                        <p:tgtEl>
                                          <p:spTgt spid="3">
                                            <p:txEl>
                                              <p:pRg st="3" end="3"/>
                                            </p:txEl>
                                          </p:spTgt>
                                        </p:tgtEl>
                                      </p:cBhvr>
                                      <p:to x="100000" y="95000"/>
                                    </p:animScale>
                                    <p:animScale>
                                      <p:cBhvr>
                                        <p:cTn id="105" dur="166" decel="50000">
                                          <p:stCondLst>
                                            <p:cond delay="1834"/>
                                          </p:stCondLst>
                                        </p:cTn>
                                        <p:tgtEl>
                                          <p:spTgt spid="3">
                                            <p:txEl>
                                              <p:pRg st="3" end="3"/>
                                            </p:txEl>
                                          </p:spTgt>
                                        </p:tgtEl>
                                      </p:cBhvr>
                                      <p:to x="100000" y="100000"/>
                                    </p:animScale>
                                  </p:childTnLst>
                                </p:cTn>
                              </p:par>
                            </p:childTnLst>
                          </p:cTn>
                        </p:par>
                      </p:childTnLst>
                    </p:cTn>
                  </p:par>
                  <p:par>
                    <p:cTn id="106" fill="hold">
                      <p:stCondLst>
                        <p:cond delay="indefinite"/>
                      </p:stCondLst>
                      <p:childTnLst>
                        <p:par>
                          <p:cTn id="107" fill="hold">
                            <p:stCondLst>
                              <p:cond delay="0"/>
                            </p:stCondLst>
                            <p:childTnLst>
                              <p:par>
                                <p:cTn id="108" presetID="26" presetClass="entr" presetSubtype="0" fill="hold" grpId="0" nodeType="clickEffect">
                                  <p:stCondLst>
                                    <p:cond delay="0"/>
                                  </p:stCondLst>
                                  <p:childTnLst>
                                    <p:set>
                                      <p:cBhvr>
                                        <p:cTn id="109" dur="1" fill="hold">
                                          <p:stCondLst>
                                            <p:cond delay="0"/>
                                          </p:stCondLst>
                                        </p:cTn>
                                        <p:tgtEl>
                                          <p:spTgt spid="3">
                                            <p:txEl>
                                              <p:pRg st="4" end="4"/>
                                            </p:txEl>
                                          </p:spTgt>
                                        </p:tgtEl>
                                        <p:attrNameLst>
                                          <p:attrName>style.visibility</p:attrName>
                                        </p:attrNameLst>
                                      </p:cBhvr>
                                      <p:to>
                                        <p:strVal val="visible"/>
                                      </p:to>
                                    </p:set>
                                    <p:animEffect transition="in" filter="wipe(down)">
                                      <p:cBhvr>
                                        <p:cTn id="110" dur="580">
                                          <p:stCondLst>
                                            <p:cond delay="0"/>
                                          </p:stCondLst>
                                        </p:cTn>
                                        <p:tgtEl>
                                          <p:spTgt spid="3">
                                            <p:txEl>
                                              <p:pRg st="4" end="4"/>
                                            </p:txEl>
                                          </p:spTgt>
                                        </p:tgtEl>
                                      </p:cBhvr>
                                    </p:animEffect>
                                    <p:anim calcmode="lin" valueType="num">
                                      <p:cBhvr>
                                        <p:cTn id="111"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112"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13"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14"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15"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16" dur="26">
                                          <p:stCondLst>
                                            <p:cond delay="650"/>
                                          </p:stCondLst>
                                        </p:cTn>
                                        <p:tgtEl>
                                          <p:spTgt spid="3">
                                            <p:txEl>
                                              <p:pRg st="4" end="4"/>
                                            </p:txEl>
                                          </p:spTgt>
                                        </p:tgtEl>
                                      </p:cBhvr>
                                      <p:to x="100000" y="60000"/>
                                    </p:animScale>
                                    <p:animScale>
                                      <p:cBhvr>
                                        <p:cTn id="117" dur="166" decel="50000">
                                          <p:stCondLst>
                                            <p:cond delay="676"/>
                                          </p:stCondLst>
                                        </p:cTn>
                                        <p:tgtEl>
                                          <p:spTgt spid="3">
                                            <p:txEl>
                                              <p:pRg st="4" end="4"/>
                                            </p:txEl>
                                          </p:spTgt>
                                        </p:tgtEl>
                                      </p:cBhvr>
                                      <p:to x="100000" y="100000"/>
                                    </p:animScale>
                                    <p:animScale>
                                      <p:cBhvr>
                                        <p:cTn id="118" dur="26">
                                          <p:stCondLst>
                                            <p:cond delay="1312"/>
                                          </p:stCondLst>
                                        </p:cTn>
                                        <p:tgtEl>
                                          <p:spTgt spid="3">
                                            <p:txEl>
                                              <p:pRg st="4" end="4"/>
                                            </p:txEl>
                                          </p:spTgt>
                                        </p:tgtEl>
                                      </p:cBhvr>
                                      <p:to x="100000" y="80000"/>
                                    </p:animScale>
                                    <p:animScale>
                                      <p:cBhvr>
                                        <p:cTn id="119" dur="166" decel="50000">
                                          <p:stCondLst>
                                            <p:cond delay="1338"/>
                                          </p:stCondLst>
                                        </p:cTn>
                                        <p:tgtEl>
                                          <p:spTgt spid="3">
                                            <p:txEl>
                                              <p:pRg st="4" end="4"/>
                                            </p:txEl>
                                          </p:spTgt>
                                        </p:tgtEl>
                                      </p:cBhvr>
                                      <p:to x="100000" y="100000"/>
                                    </p:animScale>
                                    <p:animScale>
                                      <p:cBhvr>
                                        <p:cTn id="120" dur="26">
                                          <p:stCondLst>
                                            <p:cond delay="1642"/>
                                          </p:stCondLst>
                                        </p:cTn>
                                        <p:tgtEl>
                                          <p:spTgt spid="3">
                                            <p:txEl>
                                              <p:pRg st="4" end="4"/>
                                            </p:txEl>
                                          </p:spTgt>
                                        </p:tgtEl>
                                      </p:cBhvr>
                                      <p:to x="100000" y="90000"/>
                                    </p:animScale>
                                    <p:animScale>
                                      <p:cBhvr>
                                        <p:cTn id="121" dur="166" decel="50000">
                                          <p:stCondLst>
                                            <p:cond delay="1668"/>
                                          </p:stCondLst>
                                        </p:cTn>
                                        <p:tgtEl>
                                          <p:spTgt spid="3">
                                            <p:txEl>
                                              <p:pRg st="4" end="4"/>
                                            </p:txEl>
                                          </p:spTgt>
                                        </p:tgtEl>
                                      </p:cBhvr>
                                      <p:to x="100000" y="100000"/>
                                    </p:animScale>
                                    <p:animScale>
                                      <p:cBhvr>
                                        <p:cTn id="122" dur="26">
                                          <p:stCondLst>
                                            <p:cond delay="1808"/>
                                          </p:stCondLst>
                                        </p:cTn>
                                        <p:tgtEl>
                                          <p:spTgt spid="3">
                                            <p:txEl>
                                              <p:pRg st="4" end="4"/>
                                            </p:txEl>
                                          </p:spTgt>
                                        </p:tgtEl>
                                      </p:cBhvr>
                                      <p:to x="100000" y="95000"/>
                                    </p:animScale>
                                    <p:animScale>
                                      <p:cBhvr>
                                        <p:cTn id="123" dur="166" decel="50000">
                                          <p:stCondLst>
                                            <p:cond delay="1834"/>
                                          </p:stCondLst>
                                        </p:cTn>
                                        <p:tgtEl>
                                          <p:spTgt spid="3">
                                            <p:txEl>
                                              <p:pRg st="4" end="4"/>
                                            </p:txEl>
                                          </p:spTgt>
                                        </p:tgtEl>
                                      </p:cBhvr>
                                      <p:to x="100000" y="100000"/>
                                    </p:animScale>
                                  </p:childTnLst>
                                </p:cTn>
                              </p:par>
                            </p:childTnLst>
                          </p:cTn>
                        </p:par>
                      </p:childTnLst>
                    </p:cTn>
                  </p:par>
                  <p:par>
                    <p:cTn id="124" fill="hold">
                      <p:stCondLst>
                        <p:cond delay="indefinite"/>
                      </p:stCondLst>
                      <p:childTnLst>
                        <p:par>
                          <p:cTn id="125" fill="hold">
                            <p:stCondLst>
                              <p:cond delay="0"/>
                            </p:stCondLst>
                            <p:childTnLst>
                              <p:par>
                                <p:cTn id="126" presetID="30" presetClass="emph" presetSubtype="0" fill="hold" grpId="1" nodeType="clickEffect">
                                  <p:stCondLst>
                                    <p:cond delay="0"/>
                                  </p:stCondLst>
                                  <p:childTnLst>
                                    <p:animClr clrSpc="hsl" dir="cw">
                                      <p:cBhvr override="childStyle">
                                        <p:cTn id="127" dur="500" fill="hold"/>
                                        <p:tgtEl>
                                          <p:spTgt spid="3">
                                            <p:txEl>
                                              <p:pRg st="0" end="0"/>
                                            </p:txEl>
                                          </p:spTgt>
                                        </p:tgtEl>
                                        <p:attrNameLst>
                                          <p:attrName>style.color</p:attrName>
                                        </p:attrNameLst>
                                      </p:cBhvr>
                                      <p:by>
                                        <p:hsl h="0" s="12549" l="25098"/>
                                      </p:by>
                                    </p:animClr>
                                    <p:animClr clrSpc="hsl" dir="cw">
                                      <p:cBhvr>
                                        <p:cTn id="128" dur="500" fill="hold"/>
                                        <p:tgtEl>
                                          <p:spTgt spid="3">
                                            <p:txEl>
                                              <p:pRg st="0" end="0"/>
                                            </p:txEl>
                                          </p:spTgt>
                                        </p:tgtEl>
                                        <p:attrNameLst>
                                          <p:attrName>fillcolor</p:attrName>
                                        </p:attrNameLst>
                                      </p:cBhvr>
                                      <p:by>
                                        <p:hsl h="0" s="12549" l="25098"/>
                                      </p:by>
                                    </p:animClr>
                                    <p:animClr clrSpc="hsl" dir="cw">
                                      <p:cBhvr>
                                        <p:cTn id="129" dur="500" fill="hold"/>
                                        <p:tgtEl>
                                          <p:spTgt spid="3">
                                            <p:txEl>
                                              <p:pRg st="0" end="0"/>
                                            </p:txEl>
                                          </p:spTgt>
                                        </p:tgtEl>
                                        <p:attrNameLst>
                                          <p:attrName>stroke.color</p:attrName>
                                        </p:attrNameLst>
                                      </p:cBhvr>
                                      <p:by>
                                        <p:hsl h="0" s="12549" l="25098"/>
                                      </p:by>
                                    </p:animClr>
                                    <p:set>
                                      <p:cBhvr>
                                        <p:cTn id="130" dur="500" fill="hold"/>
                                        <p:tgtEl>
                                          <p:spTgt spid="3">
                                            <p:txEl>
                                              <p:pRg st="0" end="0"/>
                                            </p:txEl>
                                          </p:spTgt>
                                        </p:tgtEl>
                                        <p:attrNameLst>
                                          <p:attrName>fill.type</p:attrName>
                                        </p:attrNameLst>
                                      </p:cBhvr>
                                      <p:to>
                                        <p:strVal val="solid"/>
                                      </p:to>
                                    </p:set>
                                  </p:childTnLst>
                                </p:cTn>
                              </p:par>
                            </p:childTnLst>
                          </p:cTn>
                        </p:par>
                      </p:childTnLst>
                    </p:cTn>
                  </p:par>
                  <p:par>
                    <p:cTn id="131" fill="hold">
                      <p:stCondLst>
                        <p:cond delay="indefinite"/>
                      </p:stCondLst>
                      <p:childTnLst>
                        <p:par>
                          <p:cTn id="132" fill="hold">
                            <p:stCondLst>
                              <p:cond delay="0"/>
                            </p:stCondLst>
                            <p:childTnLst>
                              <p:par>
                                <p:cTn id="133" presetID="30" presetClass="emph" presetSubtype="0" fill="hold" grpId="1" nodeType="clickEffect">
                                  <p:stCondLst>
                                    <p:cond delay="0"/>
                                  </p:stCondLst>
                                  <p:childTnLst>
                                    <p:animClr clrSpc="hsl" dir="cw">
                                      <p:cBhvr override="childStyle">
                                        <p:cTn id="134" dur="500" fill="hold"/>
                                        <p:tgtEl>
                                          <p:spTgt spid="3">
                                            <p:txEl>
                                              <p:pRg st="1" end="1"/>
                                            </p:txEl>
                                          </p:spTgt>
                                        </p:tgtEl>
                                        <p:attrNameLst>
                                          <p:attrName>style.color</p:attrName>
                                        </p:attrNameLst>
                                      </p:cBhvr>
                                      <p:by>
                                        <p:hsl h="0" s="12549" l="25098"/>
                                      </p:by>
                                    </p:animClr>
                                    <p:animClr clrSpc="hsl" dir="cw">
                                      <p:cBhvr>
                                        <p:cTn id="135" dur="500" fill="hold"/>
                                        <p:tgtEl>
                                          <p:spTgt spid="3">
                                            <p:txEl>
                                              <p:pRg st="1" end="1"/>
                                            </p:txEl>
                                          </p:spTgt>
                                        </p:tgtEl>
                                        <p:attrNameLst>
                                          <p:attrName>fillcolor</p:attrName>
                                        </p:attrNameLst>
                                      </p:cBhvr>
                                      <p:by>
                                        <p:hsl h="0" s="12549" l="25098"/>
                                      </p:by>
                                    </p:animClr>
                                    <p:animClr clrSpc="hsl" dir="cw">
                                      <p:cBhvr>
                                        <p:cTn id="136" dur="500" fill="hold"/>
                                        <p:tgtEl>
                                          <p:spTgt spid="3">
                                            <p:txEl>
                                              <p:pRg st="1" end="1"/>
                                            </p:txEl>
                                          </p:spTgt>
                                        </p:tgtEl>
                                        <p:attrNameLst>
                                          <p:attrName>stroke.color</p:attrName>
                                        </p:attrNameLst>
                                      </p:cBhvr>
                                      <p:by>
                                        <p:hsl h="0" s="12549" l="25098"/>
                                      </p:by>
                                    </p:animClr>
                                    <p:set>
                                      <p:cBhvr>
                                        <p:cTn id="137" dur="500" fill="hold"/>
                                        <p:tgtEl>
                                          <p:spTgt spid="3">
                                            <p:txEl>
                                              <p:pRg st="1" end="1"/>
                                            </p:txEl>
                                          </p:spTgt>
                                        </p:tgtEl>
                                        <p:attrNameLst>
                                          <p:attrName>fill.type</p:attrName>
                                        </p:attrNameLst>
                                      </p:cBhvr>
                                      <p:to>
                                        <p:strVal val="solid"/>
                                      </p:to>
                                    </p:set>
                                  </p:childTnLst>
                                </p:cTn>
                              </p:par>
                            </p:childTnLst>
                          </p:cTn>
                        </p:par>
                      </p:childTnLst>
                    </p:cTn>
                  </p:par>
                  <p:par>
                    <p:cTn id="138" fill="hold">
                      <p:stCondLst>
                        <p:cond delay="indefinite"/>
                      </p:stCondLst>
                      <p:childTnLst>
                        <p:par>
                          <p:cTn id="139" fill="hold">
                            <p:stCondLst>
                              <p:cond delay="0"/>
                            </p:stCondLst>
                            <p:childTnLst>
                              <p:par>
                                <p:cTn id="140" presetID="30" presetClass="emph" presetSubtype="0" fill="hold" grpId="1" nodeType="clickEffect">
                                  <p:stCondLst>
                                    <p:cond delay="0"/>
                                  </p:stCondLst>
                                  <p:childTnLst>
                                    <p:animClr clrSpc="hsl" dir="cw">
                                      <p:cBhvr override="childStyle">
                                        <p:cTn id="141" dur="500" fill="hold"/>
                                        <p:tgtEl>
                                          <p:spTgt spid="3">
                                            <p:txEl>
                                              <p:pRg st="2" end="2"/>
                                            </p:txEl>
                                          </p:spTgt>
                                        </p:tgtEl>
                                        <p:attrNameLst>
                                          <p:attrName>style.color</p:attrName>
                                        </p:attrNameLst>
                                      </p:cBhvr>
                                      <p:by>
                                        <p:hsl h="0" s="12549" l="25098"/>
                                      </p:by>
                                    </p:animClr>
                                    <p:animClr clrSpc="hsl" dir="cw">
                                      <p:cBhvr>
                                        <p:cTn id="142" dur="500" fill="hold"/>
                                        <p:tgtEl>
                                          <p:spTgt spid="3">
                                            <p:txEl>
                                              <p:pRg st="2" end="2"/>
                                            </p:txEl>
                                          </p:spTgt>
                                        </p:tgtEl>
                                        <p:attrNameLst>
                                          <p:attrName>fillcolor</p:attrName>
                                        </p:attrNameLst>
                                      </p:cBhvr>
                                      <p:by>
                                        <p:hsl h="0" s="12549" l="25098"/>
                                      </p:by>
                                    </p:animClr>
                                    <p:animClr clrSpc="hsl" dir="cw">
                                      <p:cBhvr>
                                        <p:cTn id="143" dur="500" fill="hold"/>
                                        <p:tgtEl>
                                          <p:spTgt spid="3">
                                            <p:txEl>
                                              <p:pRg st="2" end="2"/>
                                            </p:txEl>
                                          </p:spTgt>
                                        </p:tgtEl>
                                        <p:attrNameLst>
                                          <p:attrName>stroke.color</p:attrName>
                                        </p:attrNameLst>
                                      </p:cBhvr>
                                      <p:by>
                                        <p:hsl h="0" s="12549" l="25098"/>
                                      </p:by>
                                    </p:animClr>
                                    <p:set>
                                      <p:cBhvr>
                                        <p:cTn id="144" dur="500" fill="hold"/>
                                        <p:tgtEl>
                                          <p:spTgt spid="3">
                                            <p:txEl>
                                              <p:pRg st="2" end="2"/>
                                            </p:txEl>
                                          </p:spTgt>
                                        </p:tgtEl>
                                        <p:attrNameLst>
                                          <p:attrName>fill.type</p:attrName>
                                        </p:attrNameLst>
                                      </p:cBhvr>
                                      <p:to>
                                        <p:strVal val="solid"/>
                                      </p:to>
                                    </p:set>
                                  </p:childTnLst>
                                </p:cTn>
                              </p:par>
                            </p:childTnLst>
                          </p:cTn>
                        </p:par>
                      </p:childTnLst>
                    </p:cTn>
                  </p:par>
                  <p:par>
                    <p:cTn id="145" fill="hold">
                      <p:stCondLst>
                        <p:cond delay="indefinite"/>
                      </p:stCondLst>
                      <p:childTnLst>
                        <p:par>
                          <p:cTn id="146" fill="hold">
                            <p:stCondLst>
                              <p:cond delay="0"/>
                            </p:stCondLst>
                            <p:childTnLst>
                              <p:par>
                                <p:cTn id="147" presetID="30" presetClass="emph" presetSubtype="0" fill="hold" grpId="1" nodeType="clickEffect">
                                  <p:stCondLst>
                                    <p:cond delay="0"/>
                                  </p:stCondLst>
                                  <p:childTnLst>
                                    <p:animClr clrSpc="hsl" dir="cw">
                                      <p:cBhvr override="childStyle">
                                        <p:cTn id="148" dur="500" fill="hold"/>
                                        <p:tgtEl>
                                          <p:spTgt spid="3">
                                            <p:txEl>
                                              <p:pRg st="3" end="3"/>
                                            </p:txEl>
                                          </p:spTgt>
                                        </p:tgtEl>
                                        <p:attrNameLst>
                                          <p:attrName>style.color</p:attrName>
                                        </p:attrNameLst>
                                      </p:cBhvr>
                                      <p:by>
                                        <p:hsl h="0" s="12549" l="25098"/>
                                      </p:by>
                                    </p:animClr>
                                    <p:animClr clrSpc="hsl" dir="cw">
                                      <p:cBhvr>
                                        <p:cTn id="149" dur="500" fill="hold"/>
                                        <p:tgtEl>
                                          <p:spTgt spid="3">
                                            <p:txEl>
                                              <p:pRg st="3" end="3"/>
                                            </p:txEl>
                                          </p:spTgt>
                                        </p:tgtEl>
                                        <p:attrNameLst>
                                          <p:attrName>fillcolor</p:attrName>
                                        </p:attrNameLst>
                                      </p:cBhvr>
                                      <p:by>
                                        <p:hsl h="0" s="12549" l="25098"/>
                                      </p:by>
                                    </p:animClr>
                                    <p:animClr clrSpc="hsl" dir="cw">
                                      <p:cBhvr>
                                        <p:cTn id="150" dur="500" fill="hold"/>
                                        <p:tgtEl>
                                          <p:spTgt spid="3">
                                            <p:txEl>
                                              <p:pRg st="3" end="3"/>
                                            </p:txEl>
                                          </p:spTgt>
                                        </p:tgtEl>
                                        <p:attrNameLst>
                                          <p:attrName>stroke.color</p:attrName>
                                        </p:attrNameLst>
                                      </p:cBhvr>
                                      <p:by>
                                        <p:hsl h="0" s="12549" l="25098"/>
                                      </p:by>
                                    </p:animClr>
                                    <p:set>
                                      <p:cBhvr>
                                        <p:cTn id="151" dur="500" fill="hold"/>
                                        <p:tgtEl>
                                          <p:spTgt spid="3">
                                            <p:txEl>
                                              <p:pRg st="3" end="3"/>
                                            </p:txEl>
                                          </p:spTgt>
                                        </p:tgtEl>
                                        <p:attrNameLst>
                                          <p:attrName>fill.type</p:attrName>
                                        </p:attrNameLst>
                                      </p:cBhvr>
                                      <p:to>
                                        <p:strVal val="solid"/>
                                      </p:to>
                                    </p:set>
                                  </p:childTnLst>
                                </p:cTn>
                              </p:par>
                            </p:childTnLst>
                          </p:cTn>
                        </p:par>
                      </p:childTnLst>
                    </p:cTn>
                  </p:par>
                  <p:par>
                    <p:cTn id="152" fill="hold">
                      <p:stCondLst>
                        <p:cond delay="indefinite"/>
                      </p:stCondLst>
                      <p:childTnLst>
                        <p:par>
                          <p:cTn id="153" fill="hold">
                            <p:stCondLst>
                              <p:cond delay="0"/>
                            </p:stCondLst>
                            <p:childTnLst>
                              <p:par>
                                <p:cTn id="154" presetID="30" presetClass="emph" presetSubtype="0" fill="hold" grpId="1" nodeType="clickEffect">
                                  <p:stCondLst>
                                    <p:cond delay="0"/>
                                  </p:stCondLst>
                                  <p:childTnLst>
                                    <p:animClr clrSpc="hsl" dir="cw">
                                      <p:cBhvr override="childStyle">
                                        <p:cTn id="155" dur="500" fill="hold"/>
                                        <p:tgtEl>
                                          <p:spTgt spid="3">
                                            <p:txEl>
                                              <p:pRg st="4" end="4"/>
                                            </p:txEl>
                                          </p:spTgt>
                                        </p:tgtEl>
                                        <p:attrNameLst>
                                          <p:attrName>style.color</p:attrName>
                                        </p:attrNameLst>
                                      </p:cBhvr>
                                      <p:by>
                                        <p:hsl h="0" s="12549" l="25098"/>
                                      </p:by>
                                    </p:animClr>
                                    <p:animClr clrSpc="hsl" dir="cw">
                                      <p:cBhvr>
                                        <p:cTn id="156" dur="500" fill="hold"/>
                                        <p:tgtEl>
                                          <p:spTgt spid="3">
                                            <p:txEl>
                                              <p:pRg st="4" end="4"/>
                                            </p:txEl>
                                          </p:spTgt>
                                        </p:tgtEl>
                                        <p:attrNameLst>
                                          <p:attrName>fillcolor</p:attrName>
                                        </p:attrNameLst>
                                      </p:cBhvr>
                                      <p:by>
                                        <p:hsl h="0" s="12549" l="25098"/>
                                      </p:by>
                                    </p:animClr>
                                    <p:animClr clrSpc="hsl" dir="cw">
                                      <p:cBhvr>
                                        <p:cTn id="157" dur="500" fill="hold"/>
                                        <p:tgtEl>
                                          <p:spTgt spid="3">
                                            <p:txEl>
                                              <p:pRg st="4" end="4"/>
                                            </p:txEl>
                                          </p:spTgt>
                                        </p:tgtEl>
                                        <p:attrNameLst>
                                          <p:attrName>stroke.color</p:attrName>
                                        </p:attrNameLst>
                                      </p:cBhvr>
                                      <p:by>
                                        <p:hsl h="0" s="12549" l="25098"/>
                                      </p:by>
                                    </p:animClr>
                                    <p:set>
                                      <p:cBhvr>
                                        <p:cTn id="158" dur="500" fill="hold"/>
                                        <p:tgtEl>
                                          <p:spTgt spid="3">
                                            <p:txEl>
                                              <p:pRg st="4" end="4"/>
                                            </p:txEl>
                                          </p:spTgt>
                                        </p:tgtEl>
                                        <p:attrNameLst>
                                          <p:attrName>fill.type</p:attrName>
                                        </p:attrNameLst>
                                      </p:cBhvr>
                                      <p:to>
                                        <p:strVal val="solid"/>
                                      </p:to>
                                    </p:set>
                                  </p:childTnLst>
                                </p:cTn>
                              </p:par>
                            </p:childTnLst>
                          </p:cTn>
                        </p:par>
                      </p:childTnLst>
                    </p:cTn>
                  </p:par>
                  <p:par>
                    <p:cTn id="159" fill="hold">
                      <p:stCondLst>
                        <p:cond delay="indefinite"/>
                      </p:stCondLst>
                      <p:childTnLst>
                        <p:par>
                          <p:cTn id="160" fill="hold">
                            <p:stCondLst>
                              <p:cond delay="0"/>
                            </p:stCondLst>
                            <p:childTnLst>
                              <p:par>
                                <p:cTn id="161" presetID="21" presetClass="exit" presetSubtype="1" fill="hold" grpId="2" nodeType="clickEffect">
                                  <p:stCondLst>
                                    <p:cond delay="0"/>
                                  </p:stCondLst>
                                  <p:childTnLst>
                                    <p:animEffect transition="out" filter="wheel(1)">
                                      <p:cBhvr>
                                        <p:cTn id="162" dur="2000"/>
                                        <p:tgtEl>
                                          <p:spTgt spid="3">
                                            <p:txEl>
                                              <p:pRg st="0" end="0"/>
                                            </p:txEl>
                                          </p:spTgt>
                                        </p:tgtEl>
                                      </p:cBhvr>
                                    </p:animEffect>
                                    <p:set>
                                      <p:cBhvr>
                                        <p:cTn id="163"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164" fill="hold">
                      <p:stCondLst>
                        <p:cond delay="indefinite"/>
                      </p:stCondLst>
                      <p:childTnLst>
                        <p:par>
                          <p:cTn id="165" fill="hold">
                            <p:stCondLst>
                              <p:cond delay="0"/>
                            </p:stCondLst>
                            <p:childTnLst>
                              <p:par>
                                <p:cTn id="166" presetID="21" presetClass="exit" presetSubtype="1" fill="hold" grpId="2" nodeType="clickEffect">
                                  <p:stCondLst>
                                    <p:cond delay="0"/>
                                  </p:stCondLst>
                                  <p:childTnLst>
                                    <p:animEffect transition="out" filter="wheel(1)">
                                      <p:cBhvr>
                                        <p:cTn id="167" dur="2000"/>
                                        <p:tgtEl>
                                          <p:spTgt spid="3">
                                            <p:txEl>
                                              <p:pRg st="1" end="1"/>
                                            </p:txEl>
                                          </p:spTgt>
                                        </p:tgtEl>
                                      </p:cBhvr>
                                    </p:animEffect>
                                    <p:set>
                                      <p:cBhvr>
                                        <p:cTn id="168"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169" fill="hold">
                      <p:stCondLst>
                        <p:cond delay="indefinite"/>
                      </p:stCondLst>
                      <p:childTnLst>
                        <p:par>
                          <p:cTn id="170" fill="hold">
                            <p:stCondLst>
                              <p:cond delay="0"/>
                            </p:stCondLst>
                            <p:childTnLst>
                              <p:par>
                                <p:cTn id="171" presetID="21" presetClass="exit" presetSubtype="1" fill="hold" grpId="2" nodeType="clickEffect">
                                  <p:stCondLst>
                                    <p:cond delay="0"/>
                                  </p:stCondLst>
                                  <p:childTnLst>
                                    <p:animEffect transition="out" filter="wheel(1)">
                                      <p:cBhvr>
                                        <p:cTn id="172" dur="2000"/>
                                        <p:tgtEl>
                                          <p:spTgt spid="3">
                                            <p:txEl>
                                              <p:pRg st="2" end="2"/>
                                            </p:txEl>
                                          </p:spTgt>
                                        </p:tgtEl>
                                      </p:cBhvr>
                                    </p:animEffect>
                                    <p:set>
                                      <p:cBhvr>
                                        <p:cTn id="173"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174" fill="hold">
                      <p:stCondLst>
                        <p:cond delay="indefinite"/>
                      </p:stCondLst>
                      <p:childTnLst>
                        <p:par>
                          <p:cTn id="175" fill="hold">
                            <p:stCondLst>
                              <p:cond delay="0"/>
                            </p:stCondLst>
                            <p:childTnLst>
                              <p:par>
                                <p:cTn id="176" presetID="21" presetClass="exit" presetSubtype="1" fill="hold" grpId="2" nodeType="clickEffect">
                                  <p:stCondLst>
                                    <p:cond delay="0"/>
                                  </p:stCondLst>
                                  <p:childTnLst>
                                    <p:animEffect transition="out" filter="wheel(1)">
                                      <p:cBhvr>
                                        <p:cTn id="177" dur="2000"/>
                                        <p:tgtEl>
                                          <p:spTgt spid="3">
                                            <p:txEl>
                                              <p:pRg st="3" end="3"/>
                                            </p:txEl>
                                          </p:spTgt>
                                        </p:tgtEl>
                                      </p:cBhvr>
                                    </p:animEffect>
                                    <p:set>
                                      <p:cBhvr>
                                        <p:cTn id="178"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par>
                    <p:cTn id="179" fill="hold">
                      <p:stCondLst>
                        <p:cond delay="indefinite"/>
                      </p:stCondLst>
                      <p:childTnLst>
                        <p:par>
                          <p:cTn id="180" fill="hold">
                            <p:stCondLst>
                              <p:cond delay="0"/>
                            </p:stCondLst>
                            <p:childTnLst>
                              <p:par>
                                <p:cTn id="181" presetID="21" presetClass="exit" presetSubtype="1" fill="hold" grpId="2" nodeType="clickEffect">
                                  <p:stCondLst>
                                    <p:cond delay="0"/>
                                  </p:stCondLst>
                                  <p:childTnLst>
                                    <p:animEffect transition="out" filter="wheel(1)">
                                      <p:cBhvr>
                                        <p:cTn id="182" dur="2000"/>
                                        <p:tgtEl>
                                          <p:spTgt spid="3">
                                            <p:txEl>
                                              <p:pRg st="4" end="4"/>
                                            </p:txEl>
                                          </p:spTgt>
                                        </p:tgtEl>
                                      </p:cBhvr>
                                    </p:animEffect>
                                    <p:set>
                                      <p:cBhvr>
                                        <p:cTn id="183" dur="1" fill="hold">
                                          <p:stCondLst>
                                            <p:cond delay="1999"/>
                                          </p:stCondLst>
                                        </p:cTn>
                                        <p:tgtEl>
                                          <p:spTgt spid="3">
                                            <p:txEl>
                                              <p:pRg st="4" end="4"/>
                                            </p:txEl>
                                          </p:spTgt>
                                        </p:tgtEl>
                                        <p:attrNameLst>
                                          <p:attrName>style.visibility</p:attrName>
                                        </p:attrNameLst>
                                      </p:cBhvr>
                                      <p:to>
                                        <p:strVal val="hidden"/>
                                      </p:to>
                                    </p:set>
                                  </p:childTnLst>
                                </p:cTn>
                              </p:par>
                            </p:childTnLst>
                          </p:cTn>
                        </p:par>
                      </p:childTnLst>
                    </p:cTn>
                  </p:par>
                  <p:par>
                    <p:cTn id="184" fill="hold">
                      <p:stCondLst>
                        <p:cond delay="indefinite"/>
                      </p:stCondLst>
                      <p:childTnLst>
                        <p:par>
                          <p:cTn id="185" fill="hold">
                            <p:stCondLst>
                              <p:cond delay="0"/>
                            </p:stCondLst>
                            <p:childTnLst>
                              <p:par>
                                <p:cTn id="186"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87" dur="2000" fill="hold"/>
                                        <p:tgtEl>
                                          <p:spTgt spid="3">
                                            <p:txEl>
                                              <p:pRg st="0" end="0"/>
                                            </p:txEl>
                                          </p:spTgt>
                                        </p:tgtEl>
                                        <p:attrNameLst>
                                          <p:attrName>ppt_x</p:attrName>
                                          <p:attrName>ppt_y</p:attrName>
                                        </p:attrNameLst>
                                      </p:cBhvr>
                                    </p:animMotion>
                                  </p:childTnLst>
                                </p:cTn>
                              </p:par>
                            </p:childTnLst>
                          </p:cTn>
                        </p:par>
                      </p:childTnLst>
                    </p:cTn>
                  </p:par>
                  <p:par>
                    <p:cTn id="188" fill="hold">
                      <p:stCondLst>
                        <p:cond delay="indefinite"/>
                      </p:stCondLst>
                      <p:childTnLst>
                        <p:par>
                          <p:cTn id="189" fill="hold">
                            <p:stCondLst>
                              <p:cond delay="0"/>
                            </p:stCondLst>
                            <p:childTnLst>
                              <p:par>
                                <p:cTn id="190"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91" dur="2000" fill="hold"/>
                                        <p:tgtEl>
                                          <p:spTgt spid="3">
                                            <p:txEl>
                                              <p:pRg st="1" end="1"/>
                                            </p:txEl>
                                          </p:spTgt>
                                        </p:tgtEl>
                                        <p:attrNameLst>
                                          <p:attrName>ppt_x</p:attrName>
                                          <p:attrName>ppt_y</p:attrName>
                                        </p:attrNameLst>
                                      </p:cBhvr>
                                    </p:animMotion>
                                  </p:childTnLst>
                                </p:cTn>
                              </p:par>
                            </p:childTnLst>
                          </p:cTn>
                        </p:par>
                      </p:childTnLst>
                    </p:cTn>
                  </p:par>
                  <p:par>
                    <p:cTn id="192" fill="hold">
                      <p:stCondLst>
                        <p:cond delay="indefinite"/>
                      </p:stCondLst>
                      <p:childTnLst>
                        <p:par>
                          <p:cTn id="193" fill="hold">
                            <p:stCondLst>
                              <p:cond delay="0"/>
                            </p:stCondLst>
                            <p:childTnLst>
                              <p:par>
                                <p:cTn id="194"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95" dur="2000" fill="hold"/>
                                        <p:tgtEl>
                                          <p:spTgt spid="3">
                                            <p:txEl>
                                              <p:pRg st="2" end="2"/>
                                            </p:txEl>
                                          </p:spTgt>
                                        </p:tgtEl>
                                        <p:attrNameLst>
                                          <p:attrName>ppt_x</p:attrName>
                                          <p:attrName>ppt_y</p:attrName>
                                        </p:attrNameLst>
                                      </p:cBhvr>
                                    </p:animMotion>
                                  </p:childTnLst>
                                </p:cTn>
                              </p:par>
                            </p:childTnLst>
                          </p:cTn>
                        </p:par>
                      </p:childTnLst>
                    </p:cTn>
                  </p:par>
                  <p:par>
                    <p:cTn id="196" fill="hold">
                      <p:stCondLst>
                        <p:cond delay="indefinite"/>
                      </p:stCondLst>
                      <p:childTnLst>
                        <p:par>
                          <p:cTn id="197" fill="hold">
                            <p:stCondLst>
                              <p:cond delay="0"/>
                            </p:stCondLst>
                            <p:childTnLst>
                              <p:par>
                                <p:cTn id="198"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99" dur="2000" fill="hold"/>
                                        <p:tgtEl>
                                          <p:spTgt spid="3">
                                            <p:txEl>
                                              <p:pRg st="3" end="3"/>
                                            </p:txEl>
                                          </p:spTgt>
                                        </p:tgtEl>
                                        <p:attrNameLst>
                                          <p:attrName>ppt_x</p:attrName>
                                          <p:attrName>ppt_y</p:attrName>
                                        </p:attrNameLst>
                                      </p:cBhvr>
                                    </p:animMotion>
                                  </p:childTnLst>
                                </p:cTn>
                              </p:par>
                            </p:childTnLst>
                          </p:cTn>
                        </p:par>
                      </p:childTnLst>
                    </p:cTn>
                  </p:par>
                  <p:par>
                    <p:cTn id="200" fill="hold">
                      <p:stCondLst>
                        <p:cond delay="indefinite"/>
                      </p:stCondLst>
                      <p:childTnLst>
                        <p:par>
                          <p:cTn id="201" fill="hold">
                            <p:stCondLst>
                              <p:cond delay="0"/>
                            </p:stCondLst>
                            <p:childTnLst>
                              <p:par>
                                <p:cTn id="202"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203" dur="2000" fill="hold"/>
                                        <p:tgtEl>
                                          <p:spTgt spid="3">
                                            <p:txEl>
                                              <p:pRg st="4" end="4"/>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P spid="3" grpId="3"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A11FCE-A5CC-4A98-BE08-5AE6DDE16A9D}"/>
              </a:ext>
            </a:extLst>
          </p:cNvPr>
          <p:cNvSpPr>
            <a:spLocks noGrp="1"/>
          </p:cNvSpPr>
          <p:nvPr>
            <p:ph type="title"/>
          </p:nvPr>
        </p:nvSpPr>
        <p:spPr/>
        <p:txBody>
          <a:bodyPr/>
          <a:lstStyle/>
          <a:p>
            <a:r>
              <a:rPr lang="es-ES" dirty="0"/>
              <a:t>GRACIAS POR A VER VISTO.</a:t>
            </a:r>
            <a:endParaRPr lang="es-GT" dirty="0"/>
          </a:p>
        </p:txBody>
      </p:sp>
      <p:sp>
        <p:nvSpPr>
          <p:cNvPr id="3" name="Marcador de contenido 2">
            <a:extLst>
              <a:ext uri="{FF2B5EF4-FFF2-40B4-BE49-F238E27FC236}">
                <a16:creationId xmlns:a16="http://schemas.microsoft.com/office/drawing/2014/main" id="{AF2EA2B2-A665-4D28-86BF-26E9938581EA}"/>
              </a:ext>
            </a:extLst>
          </p:cNvPr>
          <p:cNvSpPr>
            <a:spLocks noGrp="1"/>
          </p:cNvSpPr>
          <p:nvPr>
            <p:ph idx="1"/>
          </p:nvPr>
        </p:nvSpPr>
        <p:spPr/>
        <p:txBody>
          <a:bodyPr/>
          <a:lstStyle/>
          <a:p>
            <a:endParaRPr lang="es-GT"/>
          </a:p>
        </p:txBody>
      </p:sp>
    </p:spTree>
    <p:extLst>
      <p:ext uri="{BB962C8B-B14F-4D97-AF65-F5344CB8AC3E}">
        <p14:creationId xmlns:p14="http://schemas.microsoft.com/office/powerpoint/2010/main" val="16578048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mph" presetSubtype="0" fill="hold" grpId="1" nodeType="clickEffect">
                                  <p:stCondLst>
                                    <p:cond delay="0"/>
                                  </p:stCondLst>
                                  <p:childTnLst>
                                    <p:animScale>
                                      <p:cBhvr>
                                        <p:cTn id="24" dur="2000" fill="hold"/>
                                        <p:tgtEl>
                                          <p:spTgt spid="2"/>
                                        </p:tgtEl>
                                      </p:cBhvr>
                                      <p:by x="150000" y="150000"/>
                                    </p:animScale>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2" nodeType="clickEffect">
                                  <p:stCondLst>
                                    <p:cond delay="0"/>
                                  </p:stCondLst>
                                  <p:childTnLst>
                                    <p:animEffect transition="out" filter="fade">
                                      <p:cBhvr>
                                        <p:cTn id="28" dur="500"/>
                                        <p:tgtEl>
                                          <p:spTgt spid="2"/>
                                        </p:tgtEl>
                                      </p:cBhvr>
                                    </p:animEffect>
                                    <p:set>
                                      <p:cBhvr>
                                        <p:cTn id="29" dur="1" fill="hold">
                                          <p:stCondLst>
                                            <p:cond delay="499"/>
                                          </p:stCondLst>
                                        </p:cTn>
                                        <p:tgtEl>
                                          <p:spTgt spid="2"/>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33"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DC8CB3-0540-4463-AA96-49CCAB2252A5}"/>
              </a:ext>
            </a:extLst>
          </p:cNvPr>
          <p:cNvSpPr>
            <a:spLocks noGrp="1"/>
          </p:cNvSpPr>
          <p:nvPr>
            <p:ph type="title"/>
          </p:nvPr>
        </p:nvSpPr>
        <p:spPr/>
        <p:txBody>
          <a:bodyPr/>
          <a:lstStyle/>
          <a:p>
            <a:r>
              <a:rPr lang="es-ES" dirty="0"/>
              <a:t>Partes internas de la computadora  y externas de la computadora. </a:t>
            </a:r>
            <a:endParaRPr lang="es-GT" dirty="0"/>
          </a:p>
        </p:txBody>
      </p:sp>
      <p:sp>
        <p:nvSpPr>
          <p:cNvPr id="3" name="Marcador de contenido 2">
            <a:extLst>
              <a:ext uri="{FF2B5EF4-FFF2-40B4-BE49-F238E27FC236}">
                <a16:creationId xmlns:a16="http://schemas.microsoft.com/office/drawing/2014/main" id="{6DFCCAE2-BDA5-4976-B518-764BDEF4B085}"/>
              </a:ext>
            </a:extLst>
          </p:cNvPr>
          <p:cNvSpPr>
            <a:spLocks noGrp="1"/>
          </p:cNvSpPr>
          <p:nvPr>
            <p:ph idx="1"/>
          </p:nvPr>
        </p:nvSpPr>
        <p:spPr/>
        <p:txBody>
          <a:bodyPr/>
          <a:lstStyle/>
          <a:p>
            <a:endParaRPr lang="es-GT" dirty="0"/>
          </a:p>
        </p:txBody>
      </p:sp>
    </p:spTree>
    <p:extLst>
      <p:ext uri="{BB962C8B-B14F-4D97-AF65-F5344CB8AC3E}">
        <p14:creationId xmlns:p14="http://schemas.microsoft.com/office/powerpoint/2010/main" val="366570047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2"/>
                                        </p:tgtEl>
                                        <p:attrNameLst>
                                          <p:attrName>fillcolor</p:attrName>
                                        </p:attrNameLst>
                                      </p:cBhvr>
                                      <p:to>
                                        <a:schemeClr val="accent2"/>
                                      </p:to>
                                    </p:animClr>
                                    <p:set>
                                      <p:cBhvr>
                                        <p:cTn id="14" dur="2000" fill="hold"/>
                                        <p:tgtEl>
                                          <p:spTgt spid="2"/>
                                        </p:tgtEl>
                                        <p:attrNameLst>
                                          <p:attrName>fill.type</p:attrName>
                                        </p:attrNameLst>
                                      </p:cBhvr>
                                      <p:to>
                                        <p:strVal val="solid"/>
                                      </p:to>
                                    </p:set>
                                    <p:set>
                                      <p:cBhvr>
                                        <p:cTn id="15" dur="2000" fill="hold"/>
                                        <p:tgtEl>
                                          <p:spTgt spid="2"/>
                                        </p:tgtEl>
                                        <p:attrNameLst>
                                          <p:attrName>fill.on</p:attrName>
                                        </p:attrNameLst>
                                      </p:cBhvr>
                                      <p:to>
                                        <p:strVal val="true"/>
                                      </p:to>
                                    </p:set>
                                  </p:childTnLst>
                                </p:cTn>
                              </p:par>
                            </p:childTnLst>
                          </p:cTn>
                        </p:par>
                      </p:childTnLst>
                    </p:cTn>
                  </p:par>
                  <p:par>
                    <p:cTn id="16" fill="hold">
                      <p:stCondLst>
                        <p:cond delay="indefinite"/>
                      </p:stCondLst>
                      <p:childTnLst>
                        <p:par>
                          <p:cTn id="17" fill="hold">
                            <p:stCondLst>
                              <p:cond delay="0"/>
                            </p:stCondLst>
                            <p:childTnLst>
                              <p:par>
                                <p:cTn id="18" presetID="14" presetClass="exit" presetSubtype="10" fill="hold" grpId="1" nodeType="clickEffect">
                                  <p:stCondLst>
                                    <p:cond delay="0"/>
                                  </p:stCondLst>
                                  <p:childTnLst>
                                    <p:animEffect transition="out" filter="randombar(horizontal)">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37" presetClass="path" presetSubtype="0" accel="50000" decel="50000" fill="hold" grpId="2" nodeType="clickEffect">
                                  <p:stCondLst>
                                    <p:cond delay="0"/>
                                  </p:stCondLst>
                                  <p:childTnLst>
                                    <p:animMotion origin="layout" path="M 0 0 L 0.067 0.04 C 0.081 0.049 0.102 0.054 0.124 0.054 C 0.149 0.054 0.169 0.049 0.183 0.04 L 0.25 0 E" pathEditMode="relative" ptsTypes="">
                                      <p:cBhvr>
                                        <p:cTn id="24"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11E191-C9D6-4151-9EBC-0A5A7E1C754C}"/>
              </a:ext>
            </a:extLst>
          </p:cNvPr>
          <p:cNvSpPr>
            <a:spLocks noGrp="1"/>
          </p:cNvSpPr>
          <p:nvPr>
            <p:ph type="title"/>
          </p:nvPr>
        </p:nvSpPr>
        <p:spPr/>
        <p:txBody>
          <a:bodyPr/>
          <a:lstStyle/>
          <a:p>
            <a:r>
              <a:rPr lang="es-ES" dirty="0"/>
              <a:t>Partes Internas </a:t>
            </a:r>
            <a:endParaRPr lang="es-GT" dirty="0"/>
          </a:p>
        </p:txBody>
      </p:sp>
      <p:sp>
        <p:nvSpPr>
          <p:cNvPr id="3" name="Marcador de contenido 2">
            <a:extLst>
              <a:ext uri="{FF2B5EF4-FFF2-40B4-BE49-F238E27FC236}">
                <a16:creationId xmlns:a16="http://schemas.microsoft.com/office/drawing/2014/main" id="{009910BC-A402-49D5-8111-98C72EAA4848}"/>
              </a:ext>
            </a:extLst>
          </p:cNvPr>
          <p:cNvSpPr>
            <a:spLocks noGrp="1"/>
          </p:cNvSpPr>
          <p:nvPr>
            <p:ph idx="1"/>
          </p:nvPr>
        </p:nvSpPr>
        <p:spPr/>
        <p:txBody>
          <a:bodyPr/>
          <a:lstStyle/>
          <a:p>
            <a:r>
              <a:rPr lang="es-GT" b="1" dirty="0"/>
              <a:t>Tarjeta Madre (Placa Base)</a:t>
            </a:r>
          </a:p>
          <a:p>
            <a:r>
              <a:rPr lang="es-GT" b="1" dirty="0">
                <a:hlinkClick r:id="rId2"/>
              </a:rPr>
              <a:t>CPU</a:t>
            </a:r>
            <a:r>
              <a:rPr lang="es-GT" b="1" dirty="0"/>
              <a:t> (Unidad Central de Procesamiento)</a:t>
            </a:r>
          </a:p>
          <a:p>
            <a:r>
              <a:rPr lang="es-GT" b="1" dirty="0"/>
              <a:t>Memoria RAM (</a:t>
            </a:r>
            <a:r>
              <a:rPr lang="es-GT" b="1" dirty="0" err="1"/>
              <a:t>Random</a:t>
            </a:r>
            <a:r>
              <a:rPr lang="es-GT" b="1" dirty="0"/>
              <a:t> Access </a:t>
            </a:r>
            <a:r>
              <a:rPr lang="es-GT" b="1" dirty="0" err="1"/>
              <a:t>Memory</a:t>
            </a:r>
            <a:r>
              <a:rPr lang="es-GT" b="1" dirty="0"/>
              <a:t>)</a:t>
            </a:r>
          </a:p>
          <a:p>
            <a:r>
              <a:rPr lang="es-GT" b="1" dirty="0"/>
              <a:t>Almacenamiento (Disco Duro o SSD)</a:t>
            </a:r>
          </a:p>
          <a:p>
            <a:r>
              <a:rPr lang="es-GT" b="1" dirty="0"/>
              <a:t>Fuente de Alimentación</a:t>
            </a:r>
          </a:p>
          <a:p>
            <a:pPr marL="0" indent="0">
              <a:buNone/>
            </a:pPr>
            <a:endParaRPr lang="es-GT" dirty="0"/>
          </a:p>
        </p:txBody>
      </p:sp>
    </p:spTree>
    <p:extLst>
      <p:ext uri="{BB962C8B-B14F-4D97-AF65-F5344CB8AC3E}">
        <p14:creationId xmlns:p14="http://schemas.microsoft.com/office/powerpoint/2010/main" val="115571609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mph" presetSubtype="2" fill="hold" nodeType="clickEffect">
                                  <p:stCondLst>
                                    <p:cond delay="0"/>
                                  </p:stCondLst>
                                  <p:childTnLst>
                                    <p:animClr clrSpc="rgb" dir="cw">
                                      <p:cBhvr>
                                        <p:cTn id="11" dur="2000" fill="hold"/>
                                        <p:tgtEl>
                                          <p:spTgt spid="2"/>
                                        </p:tgtEl>
                                        <p:attrNameLst>
                                          <p:attrName>fillcolor</p:attrName>
                                        </p:attrNameLst>
                                      </p:cBhvr>
                                      <p:to>
                                        <a:schemeClr val="accent2"/>
                                      </p:to>
                                    </p:animClr>
                                    <p:set>
                                      <p:cBhvr>
                                        <p:cTn id="12" dur="2000" fill="hold"/>
                                        <p:tgtEl>
                                          <p:spTgt spid="2"/>
                                        </p:tgtEl>
                                        <p:attrNameLst>
                                          <p:attrName>fill.type</p:attrName>
                                        </p:attrNameLst>
                                      </p:cBhvr>
                                      <p:to>
                                        <p:strVal val="solid"/>
                                      </p:to>
                                    </p:set>
                                    <p:set>
                                      <p:cBhvr>
                                        <p:cTn id="13" dur="2000" fill="hold"/>
                                        <p:tgtEl>
                                          <p:spTgt spid="2"/>
                                        </p:tgtEl>
                                        <p:attrNameLst>
                                          <p:attrName>fill.on</p:attrName>
                                        </p:attrNameLst>
                                      </p:cBhvr>
                                      <p:to>
                                        <p:strVal val="true"/>
                                      </p:to>
                                    </p:se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1" nodeType="clickEffect">
                                  <p:stCondLst>
                                    <p:cond delay="0"/>
                                  </p:stCondLst>
                                  <p:childTnLst>
                                    <p:anim calcmode="lin" valueType="num">
                                      <p:cBhvr additive="base">
                                        <p:cTn id="17" dur="500"/>
                                        <p:tgtEl>
                                          <p:spTgt spid="2"/>
                                        </p:tgtEl>
                                        <p:attrNameLst>
                                          <p:attrName>ppt_x</p:attrName>
                                        </p:attrNameLst>
                                      </p:cBhvr>
                                      <p:tavLst>
                                        <p:tav tm="0">
                                          <p:val>
                                            <p:strVal val="ppt_x"/>
                                          </p:val>
                                        </p:tav>
                                        <p:tav tm="100000">
                                          <p:val>
                                            <p:strVal val="ppt_x"/>
                                          </p:val>
                                        </p:tav>
                                      </p:tavLst>
                                    </p:anim>
                                    <p:anim calcmode="lin" valueType="num">
                                      <p:cBhvr additive="base">
                                        <p:cTn id="18" dur="500"/>
                                        <p:tgtEl>
                                          <p:spTgt spid="2"/>
                                        </p:tgtEl>
                                        <p:attrNameLst>
                                          <p:attrName>ppt_y</p:attrName>
                                        </p:attrNameLst>
                                      </p:cBhvr>
                                      <p:tavLst>
                                        <p:tav tm="0">
                                          <p:val>
                                            <p:strVal val="ppt_y"/>
                                          </p:val>
                                        </p:tav>
                                        <p:tav tm="100000">
                                          <p:val>
                                            <p:strVal val="1+ppt_h/2"/>
                                          </p:val>
                                        </p:tav>
                                      </p:tavLst>
                                    </p:anim>
                                    <p:set>
                                      <p:cBhvr>
                                        <p:cTn id="19" dur="1" fill="hold">
                                          <p:stCondLst>
                                            <p:cond delay="499"/>
                                          </p:stCondLst>
                                        </p:cTn>
                                        <p:tgtEl>
                                          <p:spTgt spid="2"/>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6" presetClass="exit" presetSubtype="32" fill="hold" grpId="2" nodeType="clickEffect">
                                  <p:stCondLst>
                                    <p:cond delay="0"/>
                                  </p:stCondLst>
                                  <p:childTnLst>
                                    <p:animEffect transition="out" filter="circle(out)">
                                      <p:cBhvr>
                                        <p:cTn id="23" dur="2000"/>
                                        <p:tgtEl>
                                          <p:spTgt spid="2"/>
                                        </p:tgtEl>
                                      </p:cBhvr>
                                    </p:animEffect>
                                    <p:set>
                                      <p:cBhvr>
                                        <p:cTn id="24" dur="1" fill="hold">
                                          <p:stCondLst>
                                            <p:cond delay="1999"/>
                                          </p:stCondLst>
                                        </p:cTn>
                                        <p:tgtEl>
                                          <p:spTgt spid="2"/>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anim calcmode="lin" valueType="num">
                                      <p:cBhvr>
                                        <p:cTn id="29"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31" dur="500"/>
                                        <p:tgtEl>
                                          <p:spTgt spid="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3">
                                            <p:txEl>
                                              <p:pRg st="1" end="1"/>
                                            </p:txEl>
                                          </p:spTgt>
                                        </p:tgtEl>
                                        <p:attrNameLst>
                                          <p:attrName>style.visibility</p:attrName>
                                        </p:attrNameLst>
                                      </p:cBhvr>
                                      <p:to>
                                        <p:strVal val="visible"/>
                                      </p:to>
                                    </p:set>
                                    <p:anim calcmode="lin" valueType="num">
                                      <p:cBhvr>
                                        <p:cTn id="3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8" dur="500"/>
                                        <p:tgtEl>
                                          <p:spTgt spid="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 calcmode="lin" valueType="num">
                                      <p:cBhvr>
                                        <p:cTn id="4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45" dur="500"/>
                                        <p:tgtEl>
                                          <p:spTgt spid="3">
                                            <p:txEl>
                                              <p:pRg st="2" end="2"/>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3">
                                            <p:txEl>
                                              <p:pRg st="3" end="3"/>
                                            </p:txEl>
                                          </p:spTgt>
                                        </p:tgtEl>
                                        <p:attrNameLst>
                                          <p:attrName>style.visibility</p:attrName>
                                        </p:attrNameLst>
                                      </p:cBhvr>
                                      <p:to>
                                        <p:strVal val="visible"/>
                                      </p:to>
                                    </p:set>
                                    <p:anim calcmode="lin" valueType="num">
                                      <p:cBhvr>
                                        <p:cTn id="5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5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52" dur="500"/>
                                        <p:tgtEl>
                                          <p:spTgt spid="3">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anim calcmode="lin" valueType="num">
                                      <p:cBhvr>
                                        <p:cTn id="5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59" dur="500"/>
                                        <p:tgtEl>
                                          <p:spTgt spid="3">
                                            <p:txEl>
                                              <p:pRg st="4" end="4"/>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7" presetClass="emph" presetSubtype="2" fill="hold" nodeType="clickEffect">
                                  <p:stCondLst>
                                    <p:cond delay="0"/>
                                  </p:stCondLst>
                                  <p:childTnLst>
                                    <p:animClr clrSpc="rgb" dir="cw">
                                      <p:cBhvr>
                                        <p:cTn id="63" dur="2000" fill="hold"/>
                                        <p:tgtEl>
                                          <p:spTgt spid="3"/>
                                        </p:tgtEl>
                                        <p:attrNameLst>
                                          <p:attrName>stroke.color</p:attrName>
                                        </p:attrNameLst>
                                      </p:cBhvr>
                                      <p:to>
                                        <a:schemeClr val="accent2"/>
                                      </p:to>
                                    </p:animClr>
                                    <p:set>
                                      <p:cBhvr>
                                        <p:cTn id="64" dur="2000" fill="hold"/>
                                        <p:tgtEl>
                                          <p:spTgt spid="3"/>
                                        </p:tgtEl>
                                        <p:attrNameLst>
                                          <p:attrName>stroke.on</p:attrName>
                                        </p:attrNameLst>
                                      </p:cBhvr>
                                      <p:to>
                                        <p:strVal val="true"/>
                                      </p:to>
                                    </p:set>
                                  </p:childTnLst>
                                </p:cTn>
                              </p:par>
                            </p:childTnLst>
                          </p:cTn>
                        </p:par>
                      </p:childTnLst>
                    </p:cTn>
                  </p:par>
                  <p:par>
                    <p:cTn id="65" fill="hold">
                      <p:stCondLst>
                        <p:cond delay="indefinite"/>
                      </p:stCondLst>
                      <p:childTnLst>
                        <p:par>
                          <p:cTn id="66" fill="hold">
                            <p:stCondLst>
                              <p:cond delay="0"/>
                            </p:stCondLst>
                            <p:childTnLst>
                              <p:par>
                                <p:cTn id="67" presetID="14" presetClass="exit" presetSubtype="10" fill="hold" grpId="1" nodeType="clickEffect">
                                  <p:stCondLst>
                                    <p:cond delay="0"/>
                                  </p:stCondLst>
                                  <p:childTnLst>
                                    <p:animEffect transition="out" filter="randombar(horizontal)">
                                      <p:cBhvr>
                                        <p:cTn id="68" dur="500"/>
                                        <p:tgtEl>
                                          <p:spTgt spid="3">
                                            <p:txEl>
                                              <p:pRg st="0" end="0"/>
                                            </p:txEl>
                                          </p:spTgt>
                                        </p:tgtEl>
                                      </p:cBhvr>
                                    </p:animEffect>
                                    <p:set>
                                      <p:cBhvr>
                                        <p:cTn id="69"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14" presetClass="exit" presetSubtype="10" fill="hold" grpId="1" nodeType="clickEffect">
                                  <p:stCondLst>
                                    <p:cond delay="0"/>
                                  </p:stCondLst>
                                  <p:childTnLst>
                                    <p:animEffect transition="out" filter="randombar(horizontal)">
                                      <p:cBhvr>
                                        <p:cTn id="73" dur="500"/>
                                        <p:tgtEl>
                                          <p:spTgt spid="3">
                                            <p:txEl>
                                              <p:pRg st="1" end="1"/>
                                            </p:txEl>
                                          </p:spTgt>
                                        </p:tgtEl>
                                      </p:cBhvr>
                                    </p:animEffect>
                                    <p:set>
                                      <p:cBhvr>
                                        <p:cTn id="74"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14" presetClass="exit" presetSubtype="10" fill="hold" grpId="1" nodeType="clickEffect">
                                  <p:stCondLst>
                                    <p:cond delay="0"/>
                                  </p:stCondLst>
                                  <p:childTnLst>
                                    <p:animEffect transition="out" filter="randombar(horizontal)">
                                      <p:cBhvr>
                                        <p:cTn id="78" dur="500"/>
                                        <p:tgtEl>
                                          <p:spTgt spid="3">
                                            <p:txEl>
                                              <p:pRg st="2" end="2"/>
                                            </p:txEl>
                                          </p:spTgt>
                                        </p:tgtEl>
                                      </p:cBhvr>
                                    </p:animEffect>
                                    <p:set>
                                      <p:cBhvr>
                                        <p:cTn id="79"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14" presetClass="exit" presetSubtype="10" fill="hold" grpId="1" nodeType="clickEffect">
                                  <p:stCondLst>
                                    <p:cond delay="0"/>
                                  </p:stCondLst>
                                  <p:childTnLst>
                                    <p:animEffect transition="out" filter="randombar(horizontal)">
                                      <p:cBhvr>
                                        <p:cTn id="83" dur="500"/>
                                        <p:tgtEl>
                                          <p:spTgt spid="3">
                                            <p:txEl>
                                              <p:pRg st="3" end="3"/>
                                            </p:txEl>
                                          </p:spTgt>
                                        </p:tgtEl>
                                      </p:cBhvr>
                                    </p:animEffect>
                                    <p:set>
                                      <p:cBhvr>
                                        <p:cTn id="84"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14" presetClass="exit" presetSubtype="10" fill="hold" grpId="1" nodeType="clickEffect">
                                  <p:stCondLst>
                                    <p:cond delay="0"/>
                                  </p:stCondLst>
                                  <p:childTnLst>
                                    <p:animEffect transition="out" filter="randombar(horizontal)">
                                      <p:cBhvr>
                                        <p:cTn id="88" dur="500"/>
                                        <p:tgtEl>
                                          <p:spTgt spid="3">
                                            <p:txEl>
                                              <p:pRg st="4" end="4"/>
                                            </p:txEl>
                                          </p:spTgt>
                                        </p:tgtEl>
                                      </p:cBhvr>
                                    </p:animEffect>
                                    <p:set>
                                      <p:cBhvr>
                                        <p:cTn id="89"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37" presetClass="path" presetSubtype="0" accel="50000" decel="50000" fill="hold" grpId="2" nodeType="clickEffect">
                                  <p:stCondLst>
                                    <p:cond delay="0"/>
                                  </p:stCondLst>
                                  <p:childTnLst>
                                    <p:animMotion origin="layout" path="M 0 0 L 0.067 0.04 C 0.081 0.049 0.102 0.054 0.124 0.054 C 0.149 0.054 0.169 0.049 0.183 0.04 L 0.25 0 E" pathEditMode="relative" ptsTypes="">
                                      <p:cBhvr>
                                        <p:cTn id="93" dur="2000" fill="hold"/>
                                        <p:tgtEl>
                                          <p:spTgt spid="3">
                                            <p:txEl>
                                              <p:pRg st="0" end="0"/>
                                            </p:txEl>
                                          </p:spTgt>
                                        </p:tgtEl>
                                        <p:attrNameLst>
                                          <p:attrName>ppt_x</p:attrName>
                                          <p:attrName>ppt_y</p:attrName>
                                        </p:attrNameLst>
                                      </p:cBhvr>
                                    </p:animMotion>
                                  </p:childTnLst>
                                </p:cTn>
                              </p:par>
                            </p:childTnLst>
                          </p:cTn>
                        </p:par>
                      </p:childTnLst>
                    </p:cTn>
                  </p:par>
                  <p:par>
                    <p:cTn id="94" fill="hold">
                      <p:stCondLst>
                        <p:cond delay="indefinite"/>
                      </p:stCondLst>
                      <p:childTnLst>
                        <p:par>
                          <p:cTn id="95" fill="hold">
                            <p:stCondLst>
                              <p:cond delay="0"/>
                            </p:stCondLst>
                            <p:childTnLst>
                              <p:par>
                                <p:cTn id="96" presetID="37" presetClass="path" presetSubtype="0" accel="50000" decel="50000" fill="hold" grpId="2" nodeType="clickEffect">
                                  <p:stCondLst>
                                    <p:cond delay="0"/>
                                  </p:stCondLst>
                                  <p:childTnLst>
                                    <p:animMotion origin="layout" path="M 0 0 L 0.067 0.04 C 0.081 0.049 0.102 0.054 0.124 0.054 C 0.149 0.054 0.169 0.049 0.183 0.04 L 0.25 0 E" pathEditMode="relative" ptsTypes="">
                                      <p:cBhvr>
                                        <p:cTn id="97" dur="2000" fill="hold"/>
                                        <p:tgtEl>
                                          <p:spTgt spid="3">
                                            <p:txEl>
                                              <p:pRg st="1" end="1"/>
                                            </p:txEl>
                                          </p:spTgt>
                                        </p:tgtEl>
                                        <p:attrNameLst>
                                          <p:attrName>ppt_x</p:attrName>
                                          <p:attrName>ppt_y</p:attrName>
                                        </p:attrNameLst>
                                      </p:cBhvr>
                                    </p:animMotion>
                                  </p:childTnLst>
                                </p:cTn>
                              </p:par>
                            </p:childTnLst>
                          </p:cTn>
                        </p:par>
                      </p:childTnLst>
                    </p:cTn>
                  </p:par>
                  <p:par>
                    <p:cTn id="98" fill="hold">
                      <p:stCondLst>
                        <p:cond delay="indefinite"/>
                      </p:stCondLst>
                      <p:childTnLst>
                        <p:par>
                          <p:cTn id="99" fill="hold">
                            <p:stCondLst>
                              <p:cond delay="0"/>
                            </p:stCondLst>
                            <p:childTnLst>
                              <p:par>
                                <p:cTn id="100" presetID="37" presetClass="path" presetSubtype="0" accel="50000" decel="50000" fill="hold" grpId="2" nodeType="clickEffect">
                                  <p:stCondLst>
                                    <p:cond delay="0"/>
                                  </p:stCondLst>
                                  <p:childTnLst>
                                    <p:animMotion origin="layout" path="M 0 0 L 0.067 0.04 C 0.081 0.049 0.102 0.054 0.124 0.054 C 0.149 0.054 0.169 0.049 0.183 0.04 L 0.25 0 E" pathEditMode="relative" ptsTypes="">
                                      <p:cBhvr>
                                        <p:cTn id="101" dur="2000" fill="hold"/>
                                        <p:tgtEl>
                                          <p:spTgt spid="3">
                                            <p:txEl>
                                              <p:pRg st="2" end="2"/>
                                            </p:txEl>
                                          </p:spTgt>
                                        </p:tgtEl>
                                        <p:attrNameLst>
                                          <p:attrName>ppt_x</p:attrName>
                                          <p:attrName>ppt_y</p:attrName>
                                        </p:attrNameLst>
                                      </p:cBhvr>
                                    </p:animMotion>
                                  </p:childTnLst>
                                </p:cTn>
                              </p:par>
                            </p:childTnLst>
                          </p:cTn>
                        </p:par>
                      </p:childTnLst>
                    </p:cTn>
                  </p:par>
                  <p:par>
                    <p:cTn id="102" fill="hold">
                      <p:stCondLst>
                        <p:cond delay="indefinite"/>
                      </p:stCondLst>
                      <p:childTnLst>
                        <p:par>
                          <p:cTn id="103" fill="hold">
                            <p:stCondLst>
                              <p:cond delay="0"/>
                            </p:stCondLst>
                            <p:childTnLst>
                              <p:par>
                                <p:cTn id="104" presetID="37" presetClass="path" presetSubtype="0" accel="50000" decel="50000" fill="hold" grpId="2" nodeType="clickEffect">
                                  <p:stCondLst>
                                    <p:cond delay="0"/>
                                  </p:stCondLst>
                                  <p:childTnLst>
                                    <p:animMotion origin="layout" path="M 0 0 L 0.067 0.04 C 0.081 0.049 0.102 0.054 0.124 0.054 C 0.149 0.054 0.169 0.049 0.183 0.04 L 0.25 0 E" pathEditMode="relative" ptsTypes="">
                                      <p:cBhvr>
                                        <p:cTn id="105" dur="2000" fill="hold"/>
                                        <p:tgtEl>
                                          <p:spTgt spid="3">
                                            <p:txEl>
                                              <p:pRg st="3" end="3"/>
                                            </p:txEl>
                                          </p:spTgt>
                                        </p:tgtEl>
                                        <p:attrNameLst>
                                          <p:attrName>ppt_x</p:attrName>
                                          <p:attrName>ppt_y</p:attrName>
                                        </p:attrNameLst>
                                      </p:cBhvr>
                                    </p:animMotion>
                                  </p:childTnLst>
                                </p:cTn>
                              </p:par>
                            </p:childTnLst>
                          </p:cTn>
                        </p:par>
                      </p:childTnLst>
                    </p:cTn>
                  </p:par>
                  <p:par>
                    <p:cTn id="106" fill="hold">
                      <p:stCondLst>
                        <p:cond delay="indefinite"/>
                      </p:stCondLst>
                      <p:childTnLst>
                        <p:par>
                          <p:cTn id="107" fill="hold">
                            <p:stCondLst>
                              <p:cond delay="0"/>
                            </p:stCondLst>
                            <p:childTnLst>
                              <p:par>
                                <p:cTn id="108" presetID="37" presetClass="path" presetSubtype="0" accel="50000" decel="50000" fill="hold" grpId="2" nodeType="clickEffect">
                                  <p:stCondLst>
                                    <p:cond delay="0"/>
                                  </p:stCondLst>
                                  <p:childTnLst>
                                    <p:animMotion origin="layout" path="M 0 0 L 0.067 0.04 C 0.081 0.049 0.102 0.054 0.124 0.054 C 0.149 0.054 0.169 0.049 0.183 0.04 L 0.25 0 E" pathEditMode="relative" ptsTypes="">
                                      <p:cBhvr>
                                        <p:cTn id="109" dur="2000" fill="hold"/>
                                        <p:tgtEl>
                                          <p:spTgt spid="3">
                                            <p:txEl>
                                              <p:pRg st="4" end="4"/>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9D8FC2-1855-48DB-9454-C7F204F942CA}"/>
              </a:ext>
            </a:extLst>
          </p:cNvPr>
          <p:cNvSpPr>
            <a:spLocks noGrp="1"/>
          </p:cNvSpPr>
          <p:nvPr>
            <p:ph type="title"/>
          </p:nvPr>
        </p:nvSpPr>
        <p:spPr/>
        <p:txBody>
          <a:bodyPr/>
          <a:lstStyle/>
          <a:p>
            <a:r>
              <a:rPr lang="es-ES" dirty="0"/>
              <a:t>Tarjeta Madre (Placa base</a:t>
            </a:r>
            <a:endParaRPr lang="es-GT" dirty="0"/>
          </a:p>
        </p:txBody>
      </p:sp>
      <p:sp>
        <p:nvSpPr>
          <p:cNvPr id="3" name="Marcador de contenido 2">
            <a:extLst>
              <a:ext uri="{FF2B5EF4-FFF2-40B4-BE49-F238E27FC236}">
                <a16:creationId xmlns:a16="http://schemas.microsoft.com/office/drawing/2014/main" id="{E005839A-1A6C-4D2C-AD1B-FE8DDE242559}"/>
              </a:ext>
            </a:extLst>
          </p:cNvPr>
          <p:cNvSpPr>
            <a:spLocks noGrp="1"/>
          </p:cNvSpPr>
          <p:nvPr>
            <p:ph idx="1"/>
          </p:nvPr>
        </p:nvSpPr>
        <p:spPr/>
        <p:txBody>
          <a:bodyPr/>
          <a:lstStyle/>
          <a:p>
            <a:r>
              <a:rPr lang="es-ES" dirty="0"/>
              <a:t>La </a:t>
            </a:r>
            <a:r>
              <a:rPr lang="es-ES" b="1" dirty="0"/>
              <a:t>placa base</a:t>
            </a:r>
            <a:r>
              <a:rPr lang="es-ES" dirty="0"/>
              <a:t>, también conocida como </a:t>
            </a:r>
            <a:r>
              <a:rPr lang="es-ES" b="1" dirty="0"/>
              <a:t>tarjeta madre</a:t>
            </a:r>
            <a:r>
              <a:rPr lang="es-ES" dirty="0"/>
              <a:t>, </a:t>
            </a:r>
            <a:r>
              <a:rPr lang="es-ES" b="1" dirty="0"/>
              <a:t>placa madre</a:t>
            </a:r>
            <a:r>
              <a:rPr lang="es-ES" dirty="0"/>
              <a:t> o </a:t>
            </a:r>
            <a:r>
              <a:rPr lang="es-ES" b="1" dirty="0"/>
              <a:t>placa principal</a:t>
            </a:r>
            <a:r>
              <a:rPr lang="es-ES" dirty="0"/>
              <a:t> (</a:t>
            </a:r>
            <a:r>
              <a:rPr lang="es-ES" b="1" i="1" dirty="0" err="1"/>
              <a:t>motherboard</a:t>
            </a:r>
            <a:r>
              <a:rPr lang="es-ES" dirty="0"/>
              <a:t> o </a:t>
            </a:r>
            <a:r>
              <a:rPr lang="es-ES" i="1" dirty="0" err="1"/>
              <a:t>mainboard</a:t>
            </a:r>
            <a:r>
              <a:rPr lang="es-ES" dirty="0"/>
              <a:t> en inglés), es una tarjeta de </a:t>
            </a:r>
            <a:r>
              <a:rPr lang="es-ES" dirty="0">
                <a:hlinkClick r:id="rId2" tooltip="Circuito impreso"/>
              </a:rPr>
              <a:t>circuito impreso</a:t>
            </a:r>
            <a:r>
              <a:rPr lang="es-ES" dirty="0"/>
              <a:t> a la que se conectan los componentes que constituyen la </a:t>
            </a:r>
            <a:r>
              <a:rPr lang="es-ES" dirty="0">
                <a:hlinkClick r:id="rId3" tooltip="Computadora"/>
              </a:rPr>
              <a:t>computadora</a:t>
            </a:r>
            <a:r>
              <a:rPr lang="es-ES" dirty="0"/>
              <a:t>. En muchos lugares de habla hispana se usa la palabra inglesa con el artículo en femenino.</a:t>
            </a:r>
            <a:r>
              <a:rPr lang="es-ES" baseline="30000" dirty="0">
                <a:hlinkClick r:id="rId4"/>
              </a:rPr>
              <a:t>[1]</a:t>
            </a:r>
            <a:r>
              <a:rPr lang="es-ES" dirty="0"/>
              <a:t>​</a:t>
            </a:r>
            <a:r>
              <a:rPr lang="es-ES" baseline="30000" dirty="0">
                <a:hlinkClick r:id="rId5"/>
              </a:rPr>
              <a:t>[2]</a:t>
            </a:r>
            <a:r>
              <a:rPr lang="es-ES" dirty="0"/>
              <a:t>​ </a:t>
            </a:r>
          </a:p>
          <a:p>
            <a:endParaRPr lang="es-GT" dirty="0"/>
          </a:p>
        </p:txBody>
      </p:sp>
      <p:pic>
        <p:nvPicPr>
          <p:cNvPr id="5" name="Imagen 4">
            <a:extLst>
              <a:ext uri="{FF2B5EF4-FFF2-40B4-BE49-F238E27FC236}">
                <a16:creationId xmlns:a16="http://schemas.microsoft.com/office/drawing/2014/main" id="{2D7A6AF0-DA03-4F4A-89BB-13AB8A1A9C4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73640" y="3835400"/>
            <a:ext cx="4371975" cy="2657475"/>
          </a:xfrm>
          <a:prstGeom prst="rect">
            <a:avLst/>
          </a:prstGeom>
        </p:spPr>
      </p:pic>
    </p:spTree>
    <p:extLst>
      <p:ext uri="{BB962C8B-B14F-4D97-AF65-F5344CB8AC3E}">
        <p14:creationId xmlns:p14="http://schemas.microsoft.com/office/powerpoint/2010/main" val="4180849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 presetClass="emph" presetSubtype="2" fill="hold" nodeType="clickEffect">
                                  <p:stCondLst>
                                    <p:cond delay="0"/>
                                  </p:stCondLst>
                                  <p:childTnLst>
                                    <p:animClr clrSpc="rgb" dir="cw">
                                      <p:cBhvr>
                                        <p:cTn id="24" dur="2000" fill="hold"/>
                                        <p:tgtEl>
                                          <p:spTgt spid="2"/>
                                        </p:tgtEl>
                                        <p:attrNameLst>
                                          <p:attrName>fillcolor</p:attrName>
                                        </p:attrNameLst>
                                      </p:cBhvr>
                                      <p:to>
                                        <a:schemeClr val="accent2"/>
                                      </p:to>
                                    </p:animClr>
                                    <p:set>
                                      <p:cBhvr>
                                        <p:cTn id="25" dur="2000" fill="hold"/>
                                        <p:tgtEl>
                                          <p:spTgt spid="2"/>
                                        </p:tgtEl>
                                        <p:attrNameLst>
                                          <p:attrName>fill.type</p:attrName>
                                        </p:attrNameLst>
                                      </p:cBhvr>
                                      <p:to>
                                        <p:strVal val="solid"/>
                                      </p:to>
                                    </p:set>
                                    <p:set>
                                      <p:cBhvr>
                                        <p:cTn id="26" dur="2000" fill="hold"/>
                                        <p:tgtEl>
                                          <p:spTgt spid="2"/>
                                        </p:tgtEl>
                                        <p:attrNameLst>
                                          <p:attrName>fill.on</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31" presetClass="exit" presetSubtype="0" fill="hold" grpId="1" nodeType="clickEffect">
                                  <p:stCondLst>
                                    <p:cond delay="0"/>
                                  </p:stCondLst>
                                  <p:childTnLst>
                                    <p:anim calcmode="lin" valueType="num">
                                      <p:cBhvr>
                                        <p:cTn id="30" dur="1000"/>
                                        <p:tgtEl>
                                          <p:spTgt spid="2"/>
                                        </p:tgtEl>
                                        <p:attrNameLst>
                                          <p:attrName>ppt_w</p:attrName>
                                        </p:attrNameLst>
                                      </p:cBhvr>
                                      <p:tavLst>
                                        <p:tav tm="0">
                                          <p:val>
                                            <p:strVal val="ppt_w"/>
                                          </p:val>
                                        </p:tav>
                                        <p:tav tm="100000">
                                          <p:val>
                                            <p:fltVal val="0"/>
                                          </p:val>
                                        </p:tav>
                                      </p:tavLst>
                                    </p:anim>
                                    <p:anim calcmode="lin" valueType="num">
                                      <p:cBhvr>
                                        <p:cTn id="31" dur="1000"/>
                                        <p:tgtEl>
                                          <p:spTgt spid="2"/>
                                        </p:tgtEl>
                                        <p:attrNameLst>
                                          <p:attrName>ppt_h</p:attrName>
                                        </p:attrNameLst>
                                      </p:cBhvr>
                                      <p:tavLst>
                                        <p:tav tm="0">
                                          <p:val>
                                            <p:strVal val="ppt_h"/>
                                          </p:val>
                                        </p:tav>
                                        <p:tav tm="100000">
                                          <p:val>
                                            <p:fltVal val="0"/>
                                          </p:val>
                                        </p:tav>
                                      </p:tavLst>
                                    </p:anim>
                                    <p:anim calcmode="lin" valueType="num">
                                      <p:cBhvr>
                                        <p:cTn id="32" dur="1000"/>
                                        <p:tgtEl>
                                          <p:spTgt spid="2"/>
                                        </p:tgtEl>
                                        <p:attrNameLst>
                                          <p:attrName>style.rotation</p:attrName>
                                        </p:attrNameLst>
                                      </p:cBhvr>
                                      <p:tavLst>
                                        <p:tav tm="0">
                                          <p:val>
                                            <p:fltVal val="0"/>
                                          </p:val>
                                        </p:tav>
                                        <p:tav tm="100000">
                                          <p:val>
                                            <p:fltVal val="90"/>
                                          </p:val>
                                        </p:tav>
                                      </p:tavLst>
                                    </p:anim>
                                    <p:animEffect transition="out" filter="fade">
                                      <p:cBhvr>
                                        <p:cTn id="33" dur="1000"/>
                                        <p:tgtEl>
                                          <p:spTgt spid="2"/>
                                        </p:tgtEl>
                                      </p:cBhvr>
                                    </p:animEffect>
                                    <p:set>
                                      <p:cBhvr>
                                        <p:cTn id="34" dur="1" fill="hold">
                                          <p:stCondLst>
                                            <p:cond delay="999"/>
                                          </p:stCondLst>
                                        </p:cTn>
                                        <p:tgtEl>
                                          <p:spTgt spid="2"/>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26" presetClass="path" presetSubtype="0" accel="50000" decel="50000" fill="hold" grpId="2"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38" dur="2000" fill="hold"/>
                                        <p:tgtEl>
                                          <p:spTgt spid="2"/>
                                        </p:tgtEl>
                                        <p:attrNameLst>
                                          <p:attrName>ppt_x</p:attrName>
                                          <p:attrName>ppt_y</p:attrName>
                                        </p:attrNameLst>
                                      </p:cBhvr>
                                    </p:animMotion>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3">
                                            <p:txEl>
                                              <p:pRg st="0" end="0"/>
                                            </p:txEl>
                                          </p:spTgt>
                                        </p:tgtEl>
                                        <p:attrNameLst>
                                          <p:attrName>style.visibility</p:attrName>
                                        </p:attrNameLst>
                                      </p:cBhvr>
                                      <p:to>
                                        <p:strVal val="visible"/>
                                      </p:to>
                                    </p:set>
                                    <p:anim calcmode="lin" valueType="num">
                                      <p:cBhvr>
                                        <p:cTn id="4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45" dur="500"/>
                                        <p:tgtEl>
                                          <p:spTgt spid="3">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mph" presetSubtype="2" fill="hold" nodeType="clickEffect">
                                  <p:stCondLst>
                                    <p:cond delay="0"/>
                                  </p:stCondLst>
                                  <p:childTnLst>
                                    <p:animClr clrSpc="rgb" dir="cw">
                                      <p:cBhvr>
                                        <p:cTn id="49" dur="2000" fill="hold"/>
                                        <p:tgtEl>
                                          <p:spTgt spid="3"/>
                                        </p:tgtEl>
                                        <p:attrNameLst>
                                          <p:attrName>fillcolor</p:attrName>
                                        </p:attrNameLst>
                                      </p:cBhvr>
                                      <p:to>
                                        <a:schemeClr val="accent2"/>
                                      </p:to>
                                    </p:animClr>
                                    <p:set>
                                      <p:cBhvr>
                                        <p:cTn id="50" dur="2000" fill="hold"/>
                                        <p:tgtEl>
                                          <p:spTgt spid="3"/>
                                        </p:tgtEl>
                                        <p:attrNameLst>
                                          <p:attrName>fill.type</p:attrName>
                                        </p:attrNameLst>
                                      </p:cBhvr>
                                      <p:to>
                                        <p:strVal val="solid"/>
                                      </p:to>
                                    </p:set>
                                    <p:set>
                                      <p:cBhvr>
                                        <p:cTn id="51" dur="2000" fill="hold"/>
                                        <p:tgtEl>
                                          <p:spTgt spid="3"/>
                                        </p:tgtEl>
                                        <p:attrNameLst>
                                          <p:attrName>fill.on</p:attrName>
                                        </p:attrNameLst>
                                      </p:cBhvr>
                                      <p:to>
                                        <p:strVal val="true"/>
                                      </p:to>
                                    </p:set>
                                  </p:childTnLst>
                                </p:cTn>
                              </p:par>
                            </p:childTnLst>
                          </p:cTn>
                        </p:par>
                      </p:childTnLst>
                    </p:cTn>
                  </p:par>
                  <p:par>
                    <p:cTn id="52" fill="hold">
                      <p:stCondLst>
                        <p:cond delay="indefinite"/>
                      </p:stCondLst>
                      <p:childTnLst>
                        <p:par>
                          <p:cTn id="53" fill="hold">
                            <p:stCondLst>
                              <p:cond delay="0"/>
                            </p:stCondLst>
                            <p:childTnLst>
                              <p:par>
                                <p:cTn id="54" presetID="14" presetClass="exit" presetSubtype="10" fill="hold" grpId="1" nodeType="clickEffect">
                                  <p:stCondLst>
                                    <p:cond delay="0"/>
                                  </p:stCondLst>
                                  <p:childTnLst>
                                    <p:animEffect transition="out" filter="randombar(horizontal)">
                                      <p:cBhvr>
                                        <p:cTn id="55" dur="500"/>
                                        <p:tgtEl>
                                          <p:spTgt spid="3">
                                            <p:txEl>
                                              <p:pRg st="0" end="0"/>
                                            </p:txEl>
                                          </p:spTgt>
                                        </p:tgtEl>
                                      </p:cBhvr>
                                    </p:animEffect>
                                    <p:set>
                                      <p:cBhvr>
                                        <p:cTn id="56"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42" presetClass="path" presetSubtype="0" accel="50000" decel="50000" fill="hold" grpId="2" nodeType="clickEffect">
                                  <p:stCondLst>
                                    <p:cond delay="0"/>
                                  </p:stCondLst>
                                  <p:childTnLst>
                                    <p:animMotion origin="layout" path="M 0 0 L 0 0.25 E" pathEditMode="relative" ptsTypes="">
                                      <p:cBhvr>
                                        <p:cTn id="60"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36B4EA-CB0C-483C-9821-A49F61C9226A}"/>
              </a:ext>
            </a:extLst>
          </p:cNvPr>
          <p:cNvSpPr>
            <a:spLocks noGrp="1"/>
          </p:cNvSpPr>
          <p:nvPr>
            <p:ph type="title"/>
          </p:nvPr>
        </p:nvSpPr>
        <p:spPr/>
        <p:txBody>
          <a:bodyPr/>
          <a:lstStyle/>
          <a:p>
            <a:r>
              <a:rPr lang="es-ES" dirty="0"/>
              <a:t>CPU</a:t>
            </a:r>
            <a:endParaRPr lang="es-GT" dirty="0"/>
          </a:p>
        </p:txBody>
      </p:sp>
      <p:sp>
        <p:nvSpPr>
          <p:cNvPr id="3" name="Marcador de contenido 2">
            <a:extLst>
              <a:ext uri="{FF2B5EF4-FFF2-40B4-BE49-F238E27FC236}">
                <a16:creationId xmlns:a16="http://schemas.microsoft.com/office/drawing/2014/main" id="{F6B22954-4A59-4B48-B241-3401AA7560B1}"/>
              </a:ext>
            </a:extLst>
          </p:cNvPr>
          <p:cNvSpPr>
            <a:spLocks noGrp="1"/>
          </p:cNvSpPr>
          <p:nvPr>
            <p:ph idx="1"/>
          </p:nvPr>
        </p:nvSpPr>
        <p:spPr>
          <a:xfrm>
            <a:off x="839273" y="1253331"/>
            <a:ext cx="10515600" cy="4351338"/>
          </a:xfrm>
        </p:spPr>
        <p:txBody>
          <a:bodyPr/>
          <a:lstStyle/>
          <a:p>
            <a:r>
              <a:rPr lang="es-ES" dirty="0"/>
              <a:t>La CPU (Unidad Central de Procesamiento) es el "cerebro" de una computadora, encargada de procesar datos y ejecutar instrucciones para llevar a cabo las tareas del sistema. Se compone de la Unidad de Control, la Unidad Aritmético-Lógica (ALU) y registros, y su rendimiento depende de factores como la velocidad de reloj y el número de núcleos. En resumen, la CPU es el componente fundamental que gestiona y realiza la mayoría de los cálculos y operaciones de la máquina. </a:t>
            </a:r>
          </a:p>
          <a:p>
            <a:endParaRPr lang="es-GT" dirty="0"/>
          </a:p>
        </p:txBody>
      </p:sp>
      <p:pic>
        <p:nvPicPr>
          <p:cNvPr id="5" name="Imagen 4">
            <a:extLst>
              <a:ext uri="{FF2B5EF4-FFF2-40B4-BE49-F238E27FC236}">
                <a16:creationId xmlns:a16="http://schemas.microsoft.com/office/drawing/2014/main" id="{F58238A9-7443-45E1-AF77-25CDEA3C5F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0462" y="4301544"/>
            <a:ext cx="6748530" cy="2807594"/>
          </a:xfrm>
          <a:prstGeom prst="rect">
            <a:avLst/>
          </a:prstGeom>
        </p:spPr>
      </p:pic>
    </p:spTree>
    <p:extLst>
      <p:ext uri="{BB962C8B-B14F-4D97-AF65-F5344CB8AC3E}">
        <p14:creationId xmlns:p14="http://schemas.microsoft.com/office/powerpoint/2010/main" val="319370212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2"/>
                                        </p:tgtEl>
                                        <p:attrNameLst>
                                          <p:attrName>fillcolor</p:attrName>
                                        </p:attrNameLst>
                                      </p:cBhvr>
                                      <p:to>
                                        <a:srgbClr val="FFFF00"/>
                                      </p:to>
                                    </p:animClr>
                                    <p:set>
                                      <p:cBhvr>
                                        <p:cTn id="14" dur="2000" fill="hold"/>
                                        <p:tgtEl>
                                          <p:spTgt spid="2"/>
                                        </p:tgtEl>
                                        <p:attrNameLst>
                                          <p:attrName>fill.type</p:attrName>
                                        </p:attrNameLst>
                                      </p:cBhvr>
                                      <p:to>
                                        <p:strVal val="solid"/>
                                      </p:to>
                                    </p:set>
                                    <p:set>
                                      <p:cBhvr>
                                        <p:cTn id="15" dur="2000" fill="hold"/>
                                        <p:tgtEl>
                                          <p:spTgt spid="2"/>
                                        </p:tgtEl>
                                        <p:attrNameLst>
                                          <p:attrName>fill.on</p:attrName>
                                        </p:attrNameLst>
                                      </p:cBhvr>
                                      <p:to>
                                        <p:strVal val="true"/>
                                      </p:to>
                                    </p:set>
                                  </p:childTnLst>
                                </p:cTn>
                              </p:par>
                            </p:childTnLst>
                          </p:cTn>
                        </p:par>
                      </p:childTnLst>
                    </p:cTn>
                  </p:par>
                  <p:par>
                    <p:cTn id="16" fill="hold">
                      <p:stCondLst>
                        <p:cond delay="indefinite"/>
                      </p:stCondLst>
                      <p:childTnLst>
                        <p:par>
                          <p:cTn id="17" fill="hold">
                            <p:stCondLst>
                              <p:cond delay="0"/>
                            </p:stCondLst>
                            <p:childTnLst>
                              <p:par>
                                <p:cTn id="18" presetID="42" presetClass="exit" presetSubtype="0" fill="hold" grpId="1" nodeType="clickEffect">
                                  <p:stCondLst>
                                    <p:cond delay="0"/>
                                  </p:stCondLst>
                                  <p:childTnLst>
                                    <p:animEffect transition="out" filter="fade">
                                      <p:cBhvr>
                                        <p:cTn id="19" dur="1000"/>
                                        <p:tgtEl>
                                          <p:spTgt spid="2"/>
                                        </p:tgtEl>
                                      </p:cBhvr>
                                    </p:animEffect>
                                    <p:anim calcmode="lin" valueType="num">
                                      <p:cBhvr>
                                        <p:cTn id="20" dur="1000"/>
                                        <p:tgtEl>
                                          <p:spTgt spid="2"/>
                                        </p:tgtEl>
                                        <p:attrNameLst>
                                          <p:attrName>ppt_x</p:attrName>
                                        </p:attrNameLst>
                                      </p:cBhvr>
                                      <p:tavLst>
                                        <p:tav tm="0">
                                          <p:val>
                                            <p:strVal val="ppt_x"/>
                                          </p:val>
                                        </p:tav>
                                        <p:tav tm="100000">
                                          <p:val>
                                            <p:strVal val="ppt_x"/>
                                          </p:val>
                                        </p:tav>
                                      </p:tavLst>
                                    </p:anim>
                                    <p:anim calcmode="lin" valueType="num">
                                      <p:cBhvr>
                                        <p:cTn id="21" dur="1000"/>
                                        <p:tgtEl>
                                          <p:spTgt spid="2"/>
                                        </p:tgtEl>
                                        <p:attrNameLst>
                                          <p:attrName>ppt_y</p:attrName>
                                        </p:attrNameLst>
                                      </p:cBhvr>
                                      <p:tavLst>
                                        <p:tav tm="0">
                                          <p:val>
                                            <p:strVal val="ppt_y"/>
                                          </p:val>
                                        </p:tav>
                                        <p:tav tm="100000">
                                          <p:val>
                                            <p:strVal val="ppt_y+.1"/>
                                          </p:val>
                                        </p:tav>
                                      </p:tavLst>
                                    </p:anim>
                                    <p:set>
                                      <p:cBhvr>
                                        <p:cTn id="22" dur="1" fill="hold">
                                          <p:stCondLst>
                                            <p:cond delay="999"/>
                                          </p:stCondLst>
                                        </p:cTn>
                                        <p:tgtEl>
                                          <p:spTgt spid="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50" presetClass="path" presetSubtype="0" accel="50000" decel="50000" fill="hold" grpId="2" nodeType="clickEffect">
                                  <p:stCondLst>
                                    <p:cond delay="0"/>
                                  </p:stCondLst>
                                  <p:childTnLst>
                                    <p:animMotion origin="layout" path="M 0 -0.09653 L 0.125 -0.09653 C 0.18099 -0.09653 0.25 -0.00347 0.25 0.07245 L 0.25 0.24143 " pathEditMode="relative" rAng="0" ptsTypes="AAAA">
                                      <p:cBhvr>
                                        <p:cTn id="26" dur="2000" fill="hold"/>
                                        <p:tgtEl>
                                          <p:spTgt spid="2"/>
                                        </p:tgtEl>
                                        <p:attrNameLst>
                                          <p:attrName>ppt_x</p:attrName>
                                          <p:attrName>ppt_y</p:attrName>
                                        </p:attrNameLst>
                                      </p:cBhvr>
                                      <p:rCtr x="12500" y="1689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65FB42-6A1A-4F64-B562-A4238C13BE69}"/>
              </a:ext>
            </a:extLst>
          </p:cNvPr>
          <p:cNvSpPr>
            <a:spLocks noGrp="1"/>
          </p:cNvSpPr>
          <p:nvPr>
            <p:ph type="title"/>
          </p:nvPr>
        </p:nvSpPr>
        <p:spPr/>
        <p:txBody>
          <a:bodyPr/>
          <a:lstStyle/>
          <a:p>
            <a:r>
              <a:rPr lang="es-ES" dirty="0"/>
              <a:t>Memoria </a:t>
            </a:r>
            <a:r>
              <a:rPr lang="es-ES" dirty="0" err="1"/>
              <a:t>Ram</a:t>
            </a:r>
            <a:endParaRPr lang="es-GT" dirty="0"/>
          </a:p>
        </p:txBody>
      </p:sp>
      <p:sp>
        <p:nvSpPr>
          <p:cNvPr id="3" name="Marcador de contenido 2">
            <a:extLst>
              <a:ext uri="{FF2B5EF4-FFF2-40B4-BE49-F238E27FC236}">
                <a16:creationId xmlns:a16="http://schemas.microsoft.com/office/drawing/2014/main" id="{00AAC982-A1EE-46BC-AA56-B20F12C9108B}"/>
              </a:ext>
            </a:extLst>
          </p:cNvPr>
          <p:cNvSpPr>
            <a:spLocks noGrp="1"/>
          </p:cNvSpPr>
          <p:nvPr>
            <p:ph idx="1"/>
          </p:nvPr>
        </p:nvSpPr>
        <p:spPr/>
        <p:txBody>
          <a:bodyPr/>
          <a:lstStyle/>
          <a:p>
            <a:r>
              <a:rPr lang="es-ES" dirty="0"/>
              <a:t>La </a:t>
            </a:r>
            <a:r>
              <a:rPr lang="es-ES" b="1" dirty="0"/>
              <a:t>memoria de acceso aleatorio</a:t>
            </a:r>
            <a:r>
              <a:rPr lang="es-ES" dirty="0"/>
              <a:t> (</a:t>
            </a:r>
            <a:r>
              <a:rPr lang="es-ES" i="1" dirty="0" err="1"/>
              <a:t>Random</a:t>
            </a:r>
            <a:r>
              <a:rPr lang="es-ES" i="1" dirty="0"/>
              <a:t> Access </a:t>
            </a:r>
            <a:r>
              <a:rPr lang="es-ES" i="1" dirty="0" err="1"/>
              <a:t>Memory</a:t>
            </a:r>
            <a:r>
              <a:rPr lang="es-ES" dirty="0"/>
              <a:t>, </a:t>
            </a:r>
            <a:r>
              <a:rPr lang="es-ES" b="1" dirty="0"/>
              <a:t>RAM</a:t>
            </a:r>
            <a:r>
              <a:rPr lang="es-ES" dirty="0"/>
              <a:t>) es una memoria de almacenaje a corto plazo. El </a:t>
            </a:r>
            <a:r>
              <a:rPr lang="es-ES" dirty="0">
                <a:hlinkClick r:id="rId2" tooltip="Sistema operativo"/>
              </a:rPr>
              <a:t>sistema operativo</a:t>
            </a:r>
            <a:r>
              <a:rPr lang="es-ES" dirty="0"/>
              <a:t> de ordenadores u otros dispositivos utiliza la memoria RAM para guardar de forma temporal todos los </a:t>
            </a:r>
            <a:r>
              <a:rPr lang="es-ES" dirty="0">
                <a:hlinkClick r:id="rId3" tooltip="Programa informático"/>
              </a:rPr>
              <a:t>programas</a:t>
            </a:r>
            <a:r>
              <a:rPr lang="es-ES" dirty="0"/>
              <a:t> y sus procesos de ejecución.</a:t>
            </a:r>
            <a:r>
              <a:rPr lang="es-ES" baseline="30000" dirty="0">
                <a:hlinkClick r:id="rId4"/>
              </a:rPr>
              <a:t>[1]</a:t>
            </a:r>
            <a:r>
              <a:rPr lang="es-ES" dirty="0"/>
              <a:t>​ En la RAM se cargan todas las instrucciones que ejecuta la </a:t>
            </a:r>
            <a:r>
              <a:rPr lang="es-ES" dirty="0">
                <a:hlinkClick r:id="rId5" tooltip="Unidad central de procesamiento"/>
              </a:rPr>
              <a:t>unidad central de procesamiento</a:t>
            </a:r>
            <a:r>
              <a:rPr lang="es-ES" dirty="0"/>
              <a:t> (CPU) y otras unidades del ordenador, además de contener los datos que manipulan los distintos programas.</a:t>
            </a:r>
            <a:r>
              <a:rPr lang="es-ES" baseline="30000" dirty="0">
                <a:hlinkClick r:id="rId6"/>
              </a:rPr>
              <a:t>[2]</a:t>
            </a:r>
            <a:r>
              <a:rPr lang="es-ES" dirty="0"/>
              <a:t>​</a:t>
            </a:r>
            <a:r>
              <a:rPr lang="es-ES" baseline="30000" dirty="0">
                <a:hlinkClick r:id="rId7"/>
              </a:rPr>
              <a:t>[3]</a:t>
            </a:r>
            <a:r>
              <a:rPr lang="es-ES" dirty="0"/>
              <a:t>​ </a:t>
            </a:r>
          </a:p>
          <a:p>
            <a:endParaRPr lang="es-GT" dirty="0"/>
          </a:p>
        </p:txBody>
      </p:sp>
      <p:pic>
        <p:nvPicPr>
          <p:cNvPr id="6" name="Imagen 5">
            <a:extLst>
              <a:ext uri="{FF2B5EF4-FFF2-40B4-BE49-F238E27FC236}">
                <a16:creationId xmlns:a16="http://schemas.microsoft.com/office/drawing/2014/main" id="{40A4FC75-EE69-4D9B-89A2-09D69086B6B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524259" y="4958366"/>
            <a:ext cx="7508384" cy="1899634"/>
          </a:xfrm>
          <a:prstGeom prst="rect">
            <a:avLst/>
          </a:prstGeom>
        </p:spPr>
      </p:pic>
    </p:spTree>
    <p:extLst>
      <p:ext uri="{BB962C8B-B14F-4D97-AF65-F5344CB8AC3E}">
        <p14:creationId xmlns:p14="http://schemas.microsoft.com/office/powerpoint/2010/main" val="104860839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mph" presetSubtype="2" fill="hold" nodeType="clickEffect">
                                  <p:stCondLst>
                                    <p:cond delay="0"/>
                                  </p:stCondLst>
                                  <p:childTnLst>
                                    <p:animClr clrSpc="rgb" dir="cw">
                                      <p:cBhvr>
                                        <p:cTn id="11" dur="2000" fill="hold"/>
                                        <p:tgtEl>
                                          <p:spTgt spid="2"/>
                                        </p:tgtEl>
                                        <p:attrNameLst>
                                          <p:attrName>fillcolor</p:attrName>
                                        </p:attrNameLst>
                                      </p:cBhvr>
                                      <p:to>
                                        <a:srgbClr val="2F5496"/>
                                      </p:to>
                                    </p:animClr>
                                    <p:set>
                                      <p:cBhvr>
                                        <p:cTn id="12" dur="2000" fill="hold"/>
                                        <p:tgtEl>
                                          <p:spTgt spid="2"/>
                                        </p:tgtEl>
                                        <p:attrNameLst>
                                          <p:attrName>fill.type</p:attrName>
                                        </p:attrNameLst>
                                      </p:cBhvr>
                                      <p:to>
                                        <p:strVal val="solid"/>
                                      </p:to>
                                    </p:set>
                                    <p:set>
                                      <p:cBhvr>
                                        <p:cTn id="13" dur="2000" fill="hold"/>
                                        <p:tgtEl>
                                          <p:spTgt spid="2"/>
                                        </p:tgtEl>
                                        <p:attrNameLst>
                                          <p:attrName>fill.on</p:attrName>
                                        </p:attrNameLst>
                                      </p:cBhvr>
                                      <p:to>
                                        <p:strVal val="true"/>
                                      </p:to>
                                    </p:set>
                                  </p:childTnLst>
                                </p:cTn>
                              </p:par>
                            </p:childTnLst>
                          </p:cTn>
                        </p:par>
                      </p:childTnLst>
                    </p:cTn>
                  </p:par>
                  <p:par>
                    <p:cTn id="14" fill="hold">
                      <p:stCondLst>
                        <p:cond delay="indefinite"/>
                      </p:stCondLst>
                      <p:childTnLst>
                        <p:par>
                          <p:cTn id="15" fill="hold">
                            <p:stCondLst>
                              <p:cond delay="0"/>
                            </p:stCondLst>
                            <p:childTnLst>
                              <p:par>
                                <p:cTn id="16" presetID="31" presetClass="exit" presetSubtype="0" fill="hold" grpId="1" nodeType="clickEffect">
                                  <p:stCondLst>
                                    <p:cond delay="0"/>
                                  </p:stCondLst>
                                  <p:childTnLst>
                                    <p:anim calcmode="lin" valueType="num">
                                      <p:cBhvr>
                                        <p:cTn id="17" dur="1000"/>
                                        <p:tgtEl>
                                          <p:spTgt spid="2"/>
                                        </p:tgtEl>
                                        <p:attrNameLst>
                                          <p:attrName>ppt_w</p:attrName>
                                        </p:attrNameLst>
                                      </p:cBhvr>
                                      <p:tavLst>
                                        <p:tav tm="0">
                                          <p:val>
                                            <p:strVal val="ppt_w"/>
                                          </p:val>
                                        </p:tav>
                                        <p:tav tm="100000">
                                          <p:val>
                                            <p:fltVal val="0"/>
                                          </p:val>
                                        </p:tav>
                                      </p:tavLst>
                                    </p:anim>
                                    <p:anim calcmode="lin" valueType="num">
                                      <p:cBhvr>
                                        <p:cTn id="18" dur="1000"/>
                                        <p:tgtEl>
                                          <p:spTgt spid="2"/>
                                        </p:tgtEl>
                                        <p:attrNameLst>
                                          <p:attrName>ppt_h</p:attrName>
                                        </p:attrNameLst>
                                      </p:cBhvr>
                                      <p:tavLst>
                                        <p:tav tm="0">
                                          <p:val>
                                            <p:strVal val="ppt_h"/>
                                          </p:val>
                                        </p:tav>
                                        <p:tav tm="100000">
                                          <p:val>
                                            <p:fltVal val="0"/>
                                          </p:val>
                                        </p:tav>
                                      </p:tavLst>
                                    </p:anim>
                                    <p:anim calcmode="lin" valueType="num">
                                      <p:cBhvr>
                                        <p:cTn id="19" dur="1000"/>
                                        <p:tgtEl>
                                          <p:spTgt spid="2"/>
                                        </p:tgtEl>
                                        <p:attrNameLst>
                                          <p:attrName>style.rotation</p:attrName>
                                        </p:attrNameLst>
                                      </p:cBhvr>
                                      <p:tavLst>
                                        <p:tav tm="0">
                                          <p:val>
                                            <p:fltVal val="0"/>
                                          </p:val>
                                        </p:tav>
                                        <p:tav tm="100000">
                                          <p:val>
                                            <p:fltVal val="90"/>
                                          </p:val>
                                        </p:tav>
                                      </p:tavLst>
                                    </p:anim>
                                    <p:animEffect transition="out" filter="fade">
                                      <p:cBhvr>
                                        <p:cTn id="20" dur="1000"/>
                                        <p:tgtEl>
                                          <p:spTgt spid="2"/>
                                        </p:tgtEl>
                                      </p:cBhvr>
                                    </p:animEffect>
                                    <p:set>
                                      <p:cBhvr>
                                        <p:cTn id="21" dur="1" fill="hold">
                                          <p:stCondLst>
                                            <p:cond delay="999"/>
                                          </p:stCondLst>
                                        </p:cTn>
                                        <p:tgtEl>
                                          <p:spTgt spid="2"/>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37" presetClass="path" presetSubtype="0" accel="50000" decel="50000" fill="hold" grpId="2" nodeType="clickEffect">
                                  <p:stCondLst>
                                    <p:cond delay="0"/>
                                  </p:stCondLst>
                                  <p:childTnLst>
                                    <p:animMotion origin="layout" path="M 0 0 L 0.067 0.04 C 0.081 0.049 0.102 0.054 0.124 0.054 C 0.149 0.054 0.169 0.049 0.183 0.04 L 0.25 0 E" pathEditMode="relative" ptsTypes="">
                                      <p:cBhvr>
                                        <p:cTn id="25" dur="2000" fill="hold"/>
                                        <p:tgtEl>
                                          <p:spTgt spid="2"/>
                                        </p:tgtEl>
                                        <p:attrNameLst>
                                          <p:attrName>ppt_x</p:attrName>
                                          <p:attrName>ppt_y</p:attrName>
                                        </p:attrNameLst>
                                      </p:cBhvr>
                                    </p:animMotion>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 calcmode="lin" valueType="num">
                                      <p:cBhvr>
                                        <p:cTn id="30"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mph" presetSubtype="2" fill="hold" nodeType="clickEffect">
                                  <p:stCondLst>
                                    <p:cond delay="0"/>
                                  </p:stCondLst>
                                  <p:childTnLst>
                                    <p:animClr clrSpc="rgb" dir="cw">
                                      <p:cBhvr>
                                        <p:cTn id="37" dur="2000" fill="hold"/>
                                        <p:tgtEl>
                                          <p:spTgt spid="3"/>
                                        </p:tgtEl>
                                        <p:attrNameLst>
                                          <p:attrName>fillcolor</p:attrName>
                                        </p:attrNameLst>
                                      </p:cBhvr>
                                      <p:to>
                                        <a:srgbClr val="A5A5A5"/>
                                      </p:to>
                                    </p:animClr>
                                    <p:set>
                                      <p:cBhvr>
                                        <p:cTn id="38" dur="2000" fill="hold"/>
                                        <p:tgtEl>
                                          <p:spTgt spid="3"/>
                                        </p:tgtEl>
                                        <p:attrNameLst>
                                          <p:attrName>fill.type</p:attrName>
                                        </p:attrNameLst>
                                      </p:cBhvr>
                                      <p:to>
                                        <p:strVal val="solid"/>
                                      </p:to>
                                    </p:set>
                                    <p:set>
                                      <p:cBhvr>
                                        <p:cTn id="39" dur="2000" fill="hold"/>
                                        <p:tgtEl>
                                          <p:spTgt spid="3"/>
                                        </p:tgtEl>
                                        <p:attrNameLst>
                                          <p:attrName>fill.on</p:attrName>
                                        </p:attrNameLst>
                                      </p:cBhvr>
                                      <p:to>
                                        <p:strVal val="true"/>
                                      </p:to>
                                    </p:set>
                                  </p:childTnLst>
                                </p:cTn>
                              </p:par>
                            </p:childTnLst>
                          </p:cTn>
                        </p:par>
                      </p:childTnLst>
                    </p:cTn>
                  </p:par>
                  <p:par>
                    <p:cTn id="40" fill="hold">
                      <p:stCondLst>
                        <p:cond delay="indefinite"/>
                      </p:stCondLst>
                      <p:childTnLst>
                        <p:par>
                          <p:cTn id="41" fill="hold">
                            <p:stCondLst>
                              <p:cond delay="0"/>
                            </p:stCondLst>
                            <p:childTnLst>
                              <p:par>
                                <p:cTn id="42" presetID="2" presetClass="exit" presetSubtype="4" fill="hold" grpId="1" nodeType="clickEffect">
                                  <p:stCondLst>
                                    <p:cond delay="0"/>
                                  </p:stCondLst>
                                  <p:childTnLst>
                                    <p:anim calcmode="lin" valueType="num">
                                      <p:cBhvr additive="base">
                                        <p:cTn id="43"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4" dur="500"/>
                                        <p:tgtEl>
                                          <p:spTgt spid="3">
                                            <p:txEl>
                                              <p:pRg st="0" end="0"/>
                                            </p:txEl>
                                          </p:spTgt>
                                        </p:tgtEl>
                                        <p:attrNameLst>
                                          <p:attrName>ppt_y</p:attrName>
                                        </p:attrNameLst>
                                      </p:cBhvr>
                                      <p:tavLst>
                                        <p:tav tm="0">
                                          <p:val>
                                            <p:strVal val="ppt_y"/>
                                          </p:val>
                                        </p:tav>
                                        <p:tav tm="100000">
                                          <p:val>
                                            <p:strVal val="1+ppt_h/2"/>
                                          </p:val>
                                        </p:tav>
                                      </p:tavLst>
                                    </p:anim>
                                    <p:set>
                                      <p:cBhvr>
                                        <p:cTn id="45"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37" presetClass="path" presetSubtype="0" accel="50000" decel="50000" fill="hold" grpId="2" nodeType="clickEffect">
                                  <p:stCondLst>
                                    <p:cond delay="0"/>
                                  </p:stCondLst>
                                  <p:childTnLst>
                                    <p:animMotion origin="layout" path="M 0 0 L 0.067 0.04 C 0.081 0.049 0.102 0.054 0.124 0.054 C 0.149 0.054 0.169 0.049 0.183 0.04 L 0.25 0 E" pathEditMode="relative" ptsTypes="">
                                      <p:cBhvr>
                                        <p:cTn id="49"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8D74CB-D552-4315-96D6-CB3061ECCF4F}"/>
              </a:ext>
            </a:extLst>
          </p:cNvPr>
          <p:cNvSpPr>
            <a:spLocks noGrp="1"/>
          </p:cNvSpPr>
          <p:nvPr>
            <p:ph type="title"/>
          </p:nvPr>
        </p:nvSpPr>
        <p:spPr/>
        <p:txBody>
          <a:bodyPr/>
          <a:lstStyle/>
          <a:p>
            <a:r>
              <a:rPr lang="es-ES" dirty="0"/>
              <a:t>Almacenamiento</a:t>
            </a:r>
            <a:endParaRPr lang="es-GT" dirty="0"/>
          </a:p>
        </p:txBody>
      </p:sp>
      <p:sp>
        <p:nvSpPr>
          <p:cNvPr id="3" name="Marcador de contenido 2">
            <a:extLst>
              <a:ext uri="{FF2B5EF4-FFF2-40B4-BE49-F238E27FC236}">
                <a16:creationId xmlns:a16="http://schemas.microsoft.com/office/drawing/2014/main" id="{CD4EACAD-DAB8-4746-BF15-7D5868107D66}"/>
              </a:ext>
            </a:extLst>
          </p:cNvPr>
          <p:cNvSpPr>
            <a:spLocks noGrp="1"/>
          </p:cNvSpPr>
          <p:nvPr>
            <p:ph idx="1"/>
          </p:nvPr>
        </p:nvSpPr>
        <p:spPr>
          <a:xfrm>
            <a:off x="374561" y="1503653"/>
            <a:ext cx="10515600" cy="4351338"/>
          </a:xfrm>
        </p:spPr>
        <p:txBody>
          <a:bodyPr/>
          <a:lstStyle/>
          <a:p>
            <a:r>
              <a:rPr lang="es-ES" dirty="0"/>
              <a:t>El almacenamiento de una computadora es la tecnología que guarda datos de forma permanente, como archivos, programas y el sistema operativo, incluso cuando la computadora está apagada. Los tipos principales son los discos duros mecánicos (HDD), que son más lentos pero económicos, y las unidades de estado sólido (SSD), que son más rápidas, modernas y se dividen en formatos como SATA y M.2 </a:t>
            </a:r>
            <a:r>
              <a:rPr lang="es-ES" dirty="0" err="1"/>
              <a:t>NVMe</a:t>
            </a:r>
            <a:r>
              <a:rPr lang="es-ES" dirty="0"/>
              <a:t>. </a:t>
            </a:r>
          </a:p>
          <a:p>
            <a:endParaRPr lang="es-GT" dirty="0"/>
          </a:p>
        </p:txBody>
      </p:sp>
      <p:pic>
        <p:nvPicPr>
          <p:cNvPr id="5" name="Imagen 4">
            <a:extLst>
              <a:ext uri="{FF2B5EF4-FFF2-40B4-BE49-F238E27FC236}">
                <a16:creationId xmlns:a16="http://schemas.microsoft.com/office/drawing/2014/main" id="{915955A3-C29E-40A8-BEB0-ADB22D8A95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715" y="4177450"/>
            <a:ext cx="4286250" cy="2506686"/>
          </a:xfrm>
          <a:prstGeom prst="rect">
            <a:avLst/>
          </a:prstGeom>
        </p:spPr>
      </p:pic>
    </p:spTree>
    <p:extLst>
      <p:ext uri="{BB962C8B-B14F-4D97-AF65-F5344CB8AC3E}">
        <p14:creationId xmlns:p14="http://schemas.microsoft.com/office/powerpoint/2010/main" val="12106230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mph" presetSubtype="0" fill="hold" grpId="1" nodeType="clickEffect">
                                  <p:stCondLst>
                                    <p:cond delay="0"/>
                                  </p:stCondLst>
                                  <p:childTnLst>
                                    <p:animClr clrSpc="rgb" dir="cw">
                                      <p:cBhvr override="childStyle">
                                        <p:cTn id="11" dur="500" fill="hold"/>
                                        <p:tgtEl>
                                          <p:spTgt spid="2"/>
                                        </p:tgtEl>
                                        <p:attrNameLst>
                                          <p:attrName>style.color</p:attrName>
                                        </p:attrNameLst>
                                      </p:cBhvr>
                                      <p:to>
                                        <a:srgbClr val="FFFFFF"/>
                                      </p:to>
                                    </p:animClr>
                                    <p:animClr clrSpc="rgb" dir="cw">
                                      <p:cBhvr>
                                        <p:cTn id="12" dur="500" fill="hold"/>
                                        <p:tgtEl>
                                          <p:spTgt spid="2"/>
                                        </p:tgtEl>
                                        <p:attrNameLst>
                                          <p:attrName>fillcolor</p:attrName>
                                        </p:attrNameLst>
                                      </p:cBhvr>
                                      <p:to>
                                        <a:srgbClr val="FFFFFF"/>
                                      </p:to>
                                    </p:animClr>
                                    <p:set>
                                      <p:cBhvr>
                                        <p:cTn id="13" dur="500" fill="hold"/>
                                        <p:tgtEl>
                                          <p:spTgt spid="2"/>
                                        </p:tgtEl>
                                        <p:attrNameLst>
                                          <p:attrName>fill.type</p:attrName>
                                        </p:attrNameLst>
                                      </p:cBhvr>
                                      <p:to>
                                        <p:strVal val="solid"/>
                                      </p:to>
                                    </p:set>
                                    <p:set>
                                      <p:cBhvr>
                                        <p:cTn id="14" dur="500" fill="hold"/>
                                        <p:tgtEl>
                                          <p:spTgt spid="2"/>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21" presetClass="exit" presetSubtype="1" fill="hold" grpId="2" nodeType="clickEffect">
                                  <p:stCondLst>
                                    <p:cond delay="0"/>
                                  </p:stCondLst>
                                  <p:childTnLst>
                                    <p:animEffect transition="out" filter="wheel(1)">
                                      <p:cBhvr>
                                        <p:cTn id="18" dur="2000"/>
                                        <p:tgtEl>
                                          <p:spTgt spid="2"/>
                                        </p:tgtEl>
                                      </p:cBhvr>
                                    </p:animEffect>
                                    <p:set>
                                      <p:cBhvr>
                                        <p:cTn id="19" dur="1" fill="hold">
                                          <p:stCondLst>
                                            <p:cond delay="1999"/>
                                          </p:stCondLst>
                                        </p:cTn>
                                        <p:tgtEl>
                                          <p:spTgt spid="2"/>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42" presetClass="path" presetSubtype="0" accel="50000" decel="50000" fill="hold" grpId="3" nodeType="clickEffect">
                                  <p:stCondLst>
                                    <p:cond delay="0"/>
                                  </p:stCondLst>
                                  <p:childTnLst>
                                    <p:animMotion origin="layout" path="M 0 -0.30046 L 0 0.06504 " pathEditMode="relative" rAng="0" ptsTypes="AA">
                                      <p:cBhvr>
                                        <p:cTn id="23" dur="2000" fill="hold"/>
                                        <p:tgtEl>
                                          <p:spTgt spid="2"/>
                                        </p:tgtEl>
                                        <p:attrNameLst>
                                          <p:attrName>ppt_x</p:attrName>
                                          <p:attrName>ppt_y</p:attrName>
                                        </p:attrNameLst>
                                      </p:cBhvr>
                                      <p:rCtr x="0" y="18264"/>
                                    </p:animMotion>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8" dur="500"/>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mph" presetSubtype="0" grpId="1" nodeType="clickEffect">
                                  <p:stCondLst>
                                    <p:cond delay="0"/>
                                  </p:stCondLst>
                                  <p:childTnLst>
                                    <p:set>
                                      <p:cBhvr>
                                        <p:cTn id="32" dur="indefinite"/>
                                        <p:tgtEl>
                                          <p:spTgt spid="3">
                                            <p:txEl>
                                              <p:pRg st="0" end="0"/>
                                            </p:txEl>
                                          </p:spTgt>
                                        </p:tgtEl>
                                        <p:attrNameLst>
                                          <p:attrName>style.opacity</p:attrName>
                                        </p:attrNameLst>
                                      </p:cBhvr>
                                      <p:to>
                                        <p:strVal val="0.5"/>
                                      </p:to>
                                    </p:set>
                                    <p:animEffect filter="image" prLst="opacity: 0.5">
                                      <p:cBhvr rctx="IE">
                                        <p:cTn id="33" dur="indefinite"/>
                                        <p:tgtEl>
                                          <p:spTgt spid="3">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xit" presetSubtype="10" fill="hold" grpId="2" nodeType="clickEffect">
                                  <p:stCondLst>
                                    <p:cond delay="0"/>
                                  </p:stCondLst>
                                  <p:childTnLst>
                                    <p:animEffect transition="out" filter="randombar(horizontal)">
                                      <p:cBhvr>
                                        <p:cTn id="37" dur="500"/>
                                        <p:tgtEl>
                                          <p:spTgt spid="3">
                                            <p:txEl>
                                              <p:pRg st="0" end="0"/>
                                            </p:txEl>
                                          </p:spTgt>
                                        </p:tgtEl>
                                      </p:cBhvr>
                                    </p:animEffect>
                                    <p:set>
                                      <p:cBhvr>
                                        <p:cTn id="3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42"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P spid="3" grpId="3"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049B30-E707-46F8-A07D-29C57FC3C7C7}"/>
              </a:ext>
            </a:extLst>
          </p:cNvPr>
          <p:cNvSpPr>
            <a:spLocks noGrp="1"/>
          </p:cNvSpPr>
          <p:nvPr>
            <p:ph type="title"/>
          </p:nvPr>
        </p:nvSpPr>
        <p:spPr>
          <a:xfrm>
            <a:off x="838200" y="365125"/>
            <a:ext cx="10515600" cy="639427"/>
          </a:xfrm>
        </p:spPr>
        <p:txBody>
          <a:bodyPr>
            <a:normAutofit fontScale="90000"/>
          </a:bodyPr>
          <a:lstStyle/>
          <a:p>
            <a:r>
              <a:rPr lang="es-ES" dirty="0"/>
              <a:t>Fuente de almacenamiento.</a:t>
            </a:r>
            <a:endParaRPr lang="es-GT" dirty="0"/>
          </a:p>
        </p:txBody>
      </p:sp>
      <p:sp>
        <p:nvSpPr>
          <p:cNvPr id="3" name="Marcador de contenido 2">
            <a:extLst>
              <a:ext uri="{FF2B5EF4-FFF2-40B4-BE49-F238E27FC236}">
                <a16:creationId xmlns:a16="http://schemas.microsoft.com/office/drawing/2014/main" id="{79F9E5F6-9758-4D82-8A29-BBE13B9D4148}"/>
              </a:ext>
            </a:extLst>
          </p:cNvPr>
          <p:cNvSpPr>
            <a:spLocks noGrp="1"/>
          </p:cNvSpPr>
          <p:nvPr>
            <p:ph idx="1"/>
          </p:nvPr>
        </p:nvSpPr>
        <p:spPr/>
        <p:txBody>
          <a:bodyPr/>
          <a:lstStyle/>
          <a:p>
            <a:r>
              <a:rPr lang="es-ES" dirty="0"/>
              <a:t>Una unidad de almacenamiento de una computadora es el hardware que guarda datos de forma permanente o temporal. Los tipos más comunes son los discos duros (HDD), que usan discos magnéticos giratorios, y las unidades de estado sólido (SSD), que usan chips de memoria flash y son más rápidas. También existen otros dispositivos como las memorias USB, tarjetas SD y unidades ópticas (CD/DVD). </a:t>
            </a:r>
          </a:p>
          <a:p>
            <a:endParaRPr lang="es-GT" dirty="0"/>
          </a:p>
        </p:txBody>
      </p:sp>
      <p:pic>
        <p:nvPicPr>
          <p:cNvPr id="5" name="Imagen 4">
            <a:extLst>
              <a:ext uri="{FF2B5EF4-FFF2-40B4-BE49-F238E27FC236}">
                <a16:creationId xmlns:a16="http://schemas.microsoft.com/office/drawing/2014/main" id="{72C465A1-2439-4924-952F-01C1BD6A3B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8654" y="4404575"/>
            <a:ext cx="6364846" cy="2453425"/>
          </a:xfrm>
          <a:prstGeom prst="rect">
            <a:avLst/>
          </a:prstGeom>
        </p:spPr>
      </p:pic>
    </p:spTree>
    <p:extLst>
      <p:ext uri="{BB962C8B-B14F-4D97-AF65-F5344CB8AC3E}">
        <p14:creationId xmlns:p14="http://schemas.microsoft.com/office/powerpoint/2010/main" val="3022713533"/>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grpId="1" nodeType="clickEffect">
                                  <p:stCondLst>
                                    <p:cond delay="0"/>
                                  </p:stCondLst>
                                  <p:childTnLst>
                                    <p:animScale>
                                      <p:cBhvr>
                                        <p:cTn id="12" dur="2000" fill="hold"/>
                                        <p:tgtEl>
                                          <p:spTgt spid="2"/>
                                        </p:tgtEl>
                                      </p:cBhvr>
                                      <p:by x="150000" y="150000"/>
                                    </p:animScale>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2" nodeType="clickEffect">
                                  <p:stCondLst>
                                    <p:cond delay="0"/>
                                  </p:stCondLst>
                                  <p:childTnLst>
                                    <p:anim calcmode="lin" valueType="num">
                                      <p:cBhvr additive="base">
                                        <p:cTn id="16" dur="500"/>
                                        <p:tgtEl>
                                          <p:spTgt spid="2"/>
                                        </p:tgtEl>
                                        <p:attrNameLst>
                                          <p:attrName>ppt_x</p:attrName>
                                        </p:attrNameLst>
                                      </p:cBhvr>
                                      <p:tavLst>
                                        <p:tav tm="0">
                                          <p:val>
                                            <p:strVal val="ppt_x"/>
                                          </p:val>
                                        </p:tav>
                                        <p:tav tm="100000">
                                          <p:val>
                                            <p:strVal val="ppt_x"/>
                                          </p:val>
                                        </p:tav>
                                      </p:tavLst>
                                    </p:anim>
                                    <p:anim calcmode="lin" valueType="num">
                                      <p:cBhvr additive="base">
                                        <p:cTn id="17" dur="500"/>
                                        <p:tgtEl>
                                          <p:spTgt spid="2"/>
                                        </p:tgtEl>
                                        <p:attrNameLst>
                                          <p:attrName>ppt_y</p:attrName>
                                        </p:attrNameLst>
                                      </p:cBhvr>
                                      <p:tavLst>
                                        <p:tav tm="0">
                                          <p:val>
                                            <p:strVal val="ppt_y"/>
                                          </p:val>
                                        </p:tav>
                                        <p:tav tm="100000">
                                          <p:val>
                                            <p:strVal val="1+ppt_h/2"/>
                                          </p:val>
                                        </p:tav>
                                      </p:tavLst>
                                    </p:anim>
                                    <p:set>
                                      <p:cBhvr>
                                        <p:cTn id="18" dur="1" fill="hold">
                                          <p:stCondLst>
                                            <p:cond delay="499"/>
                                          </p:stCondLst>
                                        </p:cTn>
                                        <p:tgtEl>
                                          <p:spTgt spid="2"/>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grpId="3" nodeType="clickEffect">
                                  <p:stCondLst>
                                    <p:cond delay="0"/>
                                  </p:stCondLst>
                                  <p:childTnLst>
                                    <p:animMotion origin="layout" path="M 0 0 L 0.125 0 C 0.181 0 0.25 0.069 0.25 0.125 L 0.25 0.25 E" pathEditMode="relative" ptsTypes="">
                                      <p:cBhvr>
                                        <p:cTn id="22" dur="2000" fill="hold"/>
                                        <p:tgtEl>
                                          <p:spTgt spid="2"/>
                                        </p:tgtEl>
                                        <p:attrNameLst>
                                          <p:attrName>ppt_x</p:attrName>
                                          <p:attrName>ppt_y</p:attrName>
                                        </p:attrNameLst>
                                      </p:cBhvr>
                                    </p:animMotion>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 calcmode="lin" valueType="num">
                                      <p:cBhvr>
                                        <p:cTn id="2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9" dur="500"/>
                                        <p:tgtEl>
                                          <p:spTgt spid="3">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mph" presetSubtype="2" fill="hold" nodeType="clickEffect">
                                  <p:stCondLst>
                                    <p:cond delay="0"/>
                                  </p:stCondLst>
                                  <p:childTnLst>
                                    <p:animClr clrSpc="rgb" dir="cw">
                                      <p:cBhvr>
                                        <p:cTn id="33" dur="2000" fill="hold"/>
                                        <p:tgtEl>
                                          <p:spTgt spid="3"/>
                                        </p:tgtEl>
                                        <p:attrNameLst>
                                          <p:attrName>fillcolor</p:attrName>
                                        </p:attrNameLst>
                                      </p:cBhvr>
                                      <p:to>
                                        <a:schemeClr val="accent2"/>
                                      </p:to>
                                    </p:animClr>
                                    <p:set>
                                      <p:cBhvr>
                                        <p:cTn id="34" dur="2000" fill="hold"/>
                                        <p:tgtEl>
                                          <p:spTgt spid="3"/>
                                        </p:tgtEl>
                                        <p:attrNameLst>
                                          <p:attrName>fill.type</p:attrName>
                                        </p:attrNameLst>
                                      </p:cBhvr>
                                      <p:to>
                                        <p:strVal val="solid"/>
                                      </p:to>
                                    </p:set>
                                    <p:set>
                                      <p:cBhvr>
                                        <p:cTn id="35" dur="2000" fill="hold"/>
                                        <p:tgtEl>
                                          <p:spTgt spid="3"/>
                                        </p:tgtEl>
                                        <p:attrNameLst>
                                          <p:attrName>fill.on</p:attrName>
                                        </p:attrNameLst>
                                      </p:cBhvr>
                                      <p:to>
                                        <p:strVal val="true"/>
                                      </p:to>
                                    </p:set>
                                  </p:childTnLst>
                                </p:cTn>
                              </p:par>
                            </p:childTnLst>
                          </p:cTn>
                        </p:par>
                      </p:childTnLst>
                    </p:cTn>
                  </p:par>
                  <p:par>
                    <p:cTn id="36" fill="hold">
                      <p:stCondLst>
                        <p:cond delay="indefinite"/>
                      </p:stCondLst>
                      <p:childTnLst>
                        <p:par>
                          <p:cTn id="37" fill="hold">
                            <p:stCondLst>
                              <p:cond delay="0"/>
                            </p:stCondLst>
                            <p:childTnLst>
                              <p:par>
                                <p:cTn id="38" presetID="16" presetClass="exit" presetSubtype="21" fill="hold" grpId="1" nodeType="clickEffect">
                                  <p:stCondLst>
                                    <p:cond delay="0"/>
                                  </p:stCondLst>
                                  <p:childTnLst>
                                    <p:animEffect transition="out" filter="barn(inVertical)">
                                      <p:cBhvr>
                                        <p:cTn id="39" dur="500"/>
                                        <p:tgtEl>
                                          <p:spTgt spid="3">
                                            <p:txEl>
                                              <p:pRg st="0" end="0"/>
                                            </p:txEl>
                                          </p:spTgt>
                                        </p:tgtEl>
                                      </p:cBhvr>
                                    </p:animEffect>
                                    <p:set>
                                      <p:cBhvr>
                                        <p:cTn id="40"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50" presetClass="path" presetSubtype="0" accel="50000" decel="50000" fill="hold" grpId="2" nodeType="clickEffect">
                                  <p:stCondLst>
                                    <p:cond delay="0"/>
                                  </p:stCondLst>
                                  <p:childTnLst>
                                    <p:animMotion origin="layout" path="M 0 0 L 0.125 0 C 0.181 0 0.25 0.069 0.25 0.125 L 0.25 0.25 E" pathEditMode="relative" ptsTypes="">
                                      <p:cBhvr>
                                        <p:cTn id="44"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180218-865C-46F7-BFE1-35D58551E018}"/>
              </a:ext>
            </a:extLst>
          </p:cNvPr>
          <p:cNvSpPr>
            <a:spLocks noGrp="1"/>
          </p:cNvSpPr>
          <p:nvPr>
            <p:ph type="title"/>
          </p:nvPr>
        </p:nvSpPr>
        <p:spPr/>
        <p:txBody>
          <a:bodyPr/>
          <a:lstStyle/>
          <a:p>
            <a:r>
              <a:rPr lang="es-ES" dirty="0"/>
              <a:t>Partes externas.</a:t>
            </a:r>
            <a:endParaRPr lang="es-GT" dirty="0"/>
          </a:p>
        </p:txBody>
      </p:sp>
      <p:sp>
        <p:nvSpPr>
          <p:cNvPr id="3" name="Marcador de contenido 2">
            <a:extLst>
              <a:ext uri="{FF2B5EF4-FFF2-40B4-BE49-F238E27FC236}">
                <a16:creationId xmlns:a16="http://schemas.microsoft.com/office/drawing/2014/main" id="{877C879E-D61F-4176-94F7-4FC49359CA45}"/>
              </a:ext>
            </a:extLst>
          </p:cNvPr>
          <p:cNvSpPr>
            <a:spLocks noGrp="1"/>
          </p:cNvSpPr>
          <p:nvPr>
            <p:ph idx="1"/>
          </p:nvPr>
        </p:nvSpPr>
        <p:spPr/>
        <p:txBody>
          <a:bodyPr/>
          <a:lstStyle/>
          <a:p>
            <a:r>
              <a:rPr lang="es-GT" b="1" dirty="0"/>
              <a:t>Monitor</a:t>
            </a:r>
          </a:p>
          <a:p>
            <a:r>
              <a:rPr lang="es-GT" b="1" dirty="0"/>
              <a:t>Gabinete (o caja/torre)</a:t>
            </a:r>
          </a:p>
          <a:p>
            <a:r>
              <a:rPr lang="es-GT" b="1" dirty="0"/>
              <a:t>Teclado</a:t>
            </a:r>
          </a:p>
          <a:p>
            <a:r>
              <a:rPr lang="es-GT" b="1" dirty="0"/>
              <a:t>Mouse (o ratón)</a:t>
            </a:r>
          </a:p>
          <a:p>
            <a:r>
              <a:rPr lang="es-GT" b="1" dirty="0"/>
              <a:t>Bocinas (o altavoces)</a:t>
            </a:r>
            <a:endParaRPr lang="es-GT" dirty="0"/>
          </a:p>
        </p:txBody>
      </p:sp>
    </p:spTree>
    <p:extLst>
      <p:ext uri="{BB962C8B-B14F-4D97-AF65-F5344CB8AC3E}">
        <p14:creationId xmlns:p14="http://schemas.microsoft.com/office/powerpoint/2010/main" val="3174723640"/>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grpId="1" nodeType="clickEffect">
                                  <p:stCondLst>
                                    <p:cond delay="0"/>
                                  </p:stCondLst>
                                  <p:childTnLst>
                                    <p:animScale>
                                      <p:cBhvr>
                                        <p:cTn id="11" dur="2000" fill="hold"/>
                                        <p:tgtEl>
                                          <p:spTgt spid="2"/>
                                        </p:tgtEl>
                                      </p:cBhvr>
                                      <p:by x="150000" y="150000"/>
                                    </p:animScale>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2" nodeType="clickEffect">
                                  <p:stCondLst>
                                    <p:cond delay="0"/>
                                  </p:stCondLst>
                                  <p:childTnLst>
                                    <p:set>
                                      <p:cBhvr>
                                        <p:cTn id="15" dur="1" fill="hold">
                                          <p:stCondLst>
                                            <p:cond delay="0"/>
                                          </p:stCondLst>
                                        </p:cTn>
                                        <p:tgtEl>
                                          <p:spTgt spid="2"/>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path" presetSubtype="0" accel="50000" decel="50000" fill="hold" grpId="3" nodeType="clickEffect">
                                  <p:stCondLst>
                                    <p:cond delay="0"/>
                                  </p:stCondLst>
                                  <p:childTnLst>
                                    <p:animMotion origin="layout" path="M 0 0 C 0.069 0 0.125 0.056 0.125 0.125 C 0.125 0.194 0.069 0.25 0 0.25 C -0.069 0.25 -0.125 0.194 -0.125 0.125 C -0.125 0.056 -0.069 0 0 0 Z" pathEditMode="relative" ptsTypes="">
                                      <p:cBhvr>
                                        <p:cTn id="19" dur="2000" fill="hold"/>
                                        <p:tgtEl>
                                          <p:spTgt spid="2"/>
                                        </p:tgtEl>
                                        <p:attrNameLst>
                                          <p:attrName>ppt_x</p:attrName>
                                          <p:attrName>ppt_y</p:attrName>
                                        </p:attrNameLst>
                                      </p:cBhvr>
                                    </p:animMotion>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4" dur="500"/>
                                        <p:tgtEl>
                                          <p:spTgt spid="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randombar(horizontal)">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randombar(horizontal)">
                                      <p:cBhvr>
                                        <p:cTn id="39" dur="500"/>
                                        <p:tgtEl>
                                          <p:spTgt spid="3">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Effect transition="in" filter="randombar(horizontal)">
                                      <p:cBhvr>
                                        <p:cTn id="44" dur="500"/>
                                        <p:tgtEl>
                                          <p:spTgt spid="3">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mph" presetSubtype="0" fill="hold" grpId="1" nodeType="clickEffect">
                                  <p:stCondLst>
                                    <p:cond delay="0"/>
                                  </p:stCondLst>
                                  <p:childTnLst>
                                    <p:animScale>
                                      <p:cBhvr>
                                        <p:cTn id="48" dur="2000" fill="hold"/>
                                        <p:tgtEl>
                                          <p:spTgt spid="3">
                                            <p:txEl>
                                              <p:pRg st="0" end="0"/>
                                            </p:txEl>
                                          </p:spTgt>
                                        </p:tgtEl>
                                      </p:cBhvr>
                                      <p:by x="150000" y="150000"/>
                                    </p:animScale>
                                  </p:childTnLst>
                                </p:cTn>
                              </p:par>
                            </p:childTnLst>
                          </p:cTn>
                        </p:par>
                      </p:childTnLst>
                    </p:cTn>
                  </p:par>
                  <p:par>
                    <p:cTn id="49" fill="hold">
                      <p:stCondLst>
                        <p:cond delay="indefinite"/>
                      </p:stCondLst>
                      <p:childTnLst>
                        <p:par>
                          <p:cTn id="50" fill="hold">
                            <p:stCondLst>
                              <p:cond delay="0"/>
                            </p:stCondLst>
                            <p:childTnLst>
                              <p:par>
                                <p:cTn id="51" presetID="6" presetClass="emph" presetSubtype="0" fill="hold" grpId="1" nodeType="clickEffect">
                                  <p:stCondLst>
                                    <p:cond delay="0"/>
                                  </p:stCondLst>
                                  <p:childTnLst>
                                    <p:animScale>
                                      <p:cBhvr>
                                        <p:cTn id="52" dur="2000" fill="hold"/>
                                        <p:tgtEl>
                                          <p:spTgt spid="3">
                                            <p:txEl>
                                              <p:pRg st="1" end="1"/>
                                            </p:txEl>
                                          </p:spTgt>
                                        </p:tgtEl>
                                      </p:cBhvr>
                                      <p:by x="150000" y="150000"/>
                                    </p:animScale>
                                  </p:childTnLst>
                                </p:cTn>
                              </p:par>
                            </p:childTnLst>
                          </p:cTn>
                        </p:par>
                      </p:childTnLst>
                    </p:cTn>
                  </p:par>
                  <p:par>
                    <p:cTn id="53" fill="hold">
                      <p:stCondLst>
                        <p:cond delay="indefinite"/>
                      </p:stCondLst>
                      <p:childTnLst>
                        <p:par>
                          <p:cTn id="54" fill="hold">
                            <p:stCondLst>
                              <p:cond delay="0"/>
                            </p:stCondLst>
                            <p:childTnLst>
                              <p:par>
                                <p:cTn id="55" presetID="6" presetClass="emph" presetSubtype="0" fill="hold" grpId="1" nodeType="clickEffect">
                                  <p:stCondLst>
                                    <p:cond delay="0"/>
                                  </p:stCondLst>
                                  <p:childTnLst>
                                    <p:animScale>
                                      <p:cBhvr>
                                        <p:cTn id="56" dur="2000" fill="hold"/>
                                        <p:tgtEl>
                                          <p:spTgt spid="3">
                                            <p:txEl>
                                              <p:pRg st="2" end="2"/>
                                            </p:txEl>
                                          </p:spTgt>
                                        </p:tgtEl>
                                      </p:cBhvr>
                                      <p:by x="150000" y="150000"/>
                                    </p:animScale>
                                  </p:childTnLst>
                                </p:cTn>
                              </p:par>
                            </p:childTnLst>
                          </p:cTn>
                        </p:par>
                      </p:childTnLst>
                    </p:cTn>
                  </p:par>
                  <p:par>
                    <p:cTn id="57" fill="hold">
                      <p:stCondLst>
                        <p:cond delay="indefinite"/>
                      </p:stCondLst>
                      <p:childTnLst>
                        <p:par>
                          <p:cTn id="58" fill="hold">
                            <p:stCondLst>
                              <p:cond delay="0"/>
                            </p:stCondLst>
                            <p:childTnLst>
                              <p:par>
                                <p:cTn id="59" presetID="6" presetClass="emph" presetSubtype="0" fill="hold" grpId="1" nodeType="clickEffect">
                                  <p:stCondLst>
                                    <p:cond delay="0"/>
                                  </p:stCondLst>
                                  <p:childTnLst>
                                    <p:animScale>
                                      <p:cBhvr>
                                        <p:cTn id="60" dur="2000" fill="hold"/>
                                        <p:tgtEl>
                                          <p:spTgt spid="3">
                                            <p:txEl>
                                              <p:pRg st="3" end="3"/>
                                            </p:txEl>
                                          </p:spTgt>
                                        </p:tgtEl>
                                      </p:cBhvr>
                                      <p:by x="150000" y="150000"/>
                                    </p:animScale>
                                  </p:childTnLst>
                                </p:cTn>
                              </p:par>
                            </p:childTnLst>
                          </p:cTn>
                        </p:par>
                      </p:childTnLst>
                    </p:cTn>
                  </p:par>
                  <p:par>
                    <p:cTn id="61" fill="hold">
                      <p:stCondLst>
                        <p:cond delay="indefinite"/>
                      </p:stCondLst>
                      <p:childTnLst>
                        <p:par>
                          <p:cTn id="62" fill="hold">
                            <p:stCondLst>
                              <p:cond delay="0"/>
                            </p:stCondLst>
                            <p:childTnLst>
                              <p:par>
                                <p:cTn id="63" presetID="6" presetClass="emph" presetSubtype="0" fill="hold" grpId="1" nodeType="clickEffect">
                                  <p:stCondLst>
                                    <p:cond delay="0"/>
                                  </p:stCondLst>
                                  <p:childTnLst>
                                    <p:animScale>
                                      <p:cBhvr>
                                        <p:cTn id="64" dur="2000" fill="hold"/>
                                        <p:tgtEl>
                                          <p:spTgt spid="3">
                                            <p:txEl>
                                              <p:pRg st="4" end="4"/>
                                            </p:txEl>
                                          </p:spTgt>
                                        </p:tgtEl>
                                      </p:cBhvr>
                                      <p:by x="150000" y="150000"/>
                                    </p:animScale>
                                  </p:childTnLst>
                                </p:cTn>
                              </p:par>
                            </p:childTnLst>
                          </p:cTn>
                        </p:par>
                      </p:childTnLst>
                    </p:cTn>
                  </p:par>
                  <p:par>
                    <p:cTn id="65" fill="hold">
                      <p:stCondLst>
                        <p:cond delay="indefinite"/>
                      </p:stCondLst>
                      <p:childTnLst>
                        <p:par>
                          <p:cTn id="66" fill="hold">
                            <p:stCondLst>
                              <p:cond delay="0"/>
                            </p:stCondLst>
                            <p:childTnLst>
                              <p:par>
                                <p:cTn id="67" presetID="42" presetClass="exit" presetSubtype="0" fill="hold" grpId="2" nodeType="clickEffect">
                                  <p:stCondLst>
                                    <p:cond delay="0"/>
                                  </p:stCondLst>
                                  <p:childTnLst>
                                    <p:animEffect transition="out" filter="fade">
                                      <p:cBhvr>
                                        <p:cTn id="68" dur="1000"/>
                                        <p:tgtEl>
                                          <p:spTgt spid="3">
                                            <p:txEl>
                                              <p:pRg st="0" end="0"/>
                                            </p:txEl>
                                          </p:spTgt>
                                        </p:tgtEl>
                                      </p:cBhvr>
                                    </p:animEffect>
                                    <p:anim calcmode="lin" valueType="num">
                                      <p:cBhvr>
                                        <p:cTn id="69"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70" dur="1000"/>
                                        <p:tgtEl>
                                          <p:spTgt spid="3">
                                            <p:txEl>
                                              <p:pRg st="0" end="0"/>
                                            </p:txEl>
                                          </p:spTgt>
                                        </p:tgtEl>
                                        <p:attrNameLst>
                                          <p:attrName>ppt_y</p:attrName>
                                        </p:attrNameLst>
                                      </p:cBhvr>
                                      <p:tavLst>
                                        <p:tav tm="0">
                                          <p:val>
                                            <p:strVal val="ppt_y"/>
                                          </p:val>
                                        </p:tav>
                                        <p:tav tm="100000">
                                          <p:val>
                                            <p:strVal val="ppt_y+.1"/>
                                          </p:val>
                                        </p:tav>
                                      </p:tavLst>
                                    </p:anim>
                                    <p:set>
                                      <p:cBhvr>
                                        <p:cTn id="71"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42" presetClass="exit" presetSubtype="0" fill="hold" grpId="2" nodeType="clickEffect">
                                  <p:stCondLst>
                                    <p:cond delay="0"/>
                                  </p:stCondLst>
                                  <p:childTnLst>
                                    <p:animEffect transition="out" filter="fade">
                                      <p:cBhvr>
                                        <p:cTn id="75" dur="1000"/>
                                        <p:tgtEl>
                                          <p:spTgt spid="3">
                                            <p:txEl>
                                              <p:pRg st="1" end="1"/>
                                            </p:txEl>
                                          </p:spTgt>
                                        </p:tgtEl>
                                      </p:cBhvr>
                                    </p:animEffect>
                                    <p:anim calcmode="lin" valueType="num">
                                      <p:cBhvr>
                                        <p:cTn id="76"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77" dur="1000"/>
                                        <p:tgtEl>
                                          <p:spTgt spid="3">
                                            <p:txEl>
                                              <p:pRg st="1" end="1"/>
                                            </p:txEl>
                                          </p:spTgt>
                                        </p:tgtEl>
                                        <p:attrNameLst>
                                          <p:attrName>ppt_y</p:attrName>
                                        </p:attrNameLst>
                                      </p:cBhvr>
                                      <p:tavLst>
                                        <p:tav tm="0">
                                          <p:val>
                                            <p:strVal val="ppt_y"/>
                                          </p:val>
                                        </p:tav>
                                        <p:tav tm="100000">
                                          <p:val>
                                            <p:strVal val="ppt_y+.1"/>
                                          </p:val>
                                        </p:tav>
                                      </p:tavLst>
                                    </p:anim>
                                    <p:set>
                                      <p:cBhvr>
                                        <p:cTn id="78"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42" presetClass="exit" presetSubtype="0" fill="hold" grpId="2" nodeType="clickEffect">
                                  <p:stCondLst>
                                    <p:cond delay="0"/>
                                  </p:stCondLst>
                                  <p:childTnLst>
                                    <p:animEffect transition="out" filter="fade">
                                      <p:cBhvr>
                                        <p:cTn id="82" dur="1000"/>
                                        <p:tgtEl>
                                          <p:spTgt spid="3">
                                            <p:txEl>
                                              <p:pRg st="2" end="2"/>
                                            </p:txEl>
                                          </p:spTgt>
                                        </p:tgtEl>
                                      </p:cBhvr>
                                    </p:animEffect>
                                    <p:anim calcmode="lin" valueType="num">
                                      <p:cBhvr>
                                        <p:cTn id="83" dur="1000"/>
                                        <p:tgtEl>
                                          <p:spTgt spid="3">
                                            <p:txEl>
                                              <p:pRg st="2" end="2"/>
                                            </p:txEl>
                                          </p:spTgt>
                                        </p:tgtEl>
                                        <p:attrNameLst>
                                          <p:attrName>ppt_x</p:attrName>
                                        </p:attrNameLst>
                                      </p:cBhvr>
                                      <p:tavLst>
                                        <p:tav tm="0">
                                          <p:val>
                                            <p:strVal val="ppt_x"/>
                                          </p:val>
                                        </p:tav>
                                        <p:tav tm="100000">
                                          <p:val>
                                            <p:strVal val="ppt_x"/>
                                          </p:val>
                                        </p:tav>
                                      </p:tavLst>
                                    </p:anim>
                                    <p:anim calcmode="lin" valueType="num">
                                      <p:cBhvr>
                                        <p:cTn id="84" dur="1000"/>
                                        <p:tgtEl>
                                          <p:spTgt spid="3">
                                            <p:txEl>
                                              <p:pRg st="2" end="2"/>
                                            </p:txEl>
                                          </p:spTgt>
                                        </p:tgtEl>
                                        <p:attrNameLst>
                                          <p:attrName>ppt_y</p:attrName>
                                        </p:attrNameLst>
                                      </p:cBhvr>
                                      <p:tavLst>
                                        <p:tav tm="0">
                                          <p:val>
                                            <p:strVal val="ppt_y"/>
                                          </p:val>
                                        </p:tav>
                                        <p:tav tm="100000">
                                          <p:val>
                                            <p:strVal val="ppt_y+.1"/>
                                          </p:val>
                                        </p:tav>
                                      </p:tavLst>
                                    </p:anim>
                                    <p:set>
                                      <p:cBhvr>
                                        <p:cTn id="85"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42" presetClass="exit" presetSubtype="0" fill="hold" grpId="2" nodeType="clickEffect">
                                  <p:stCondLst>
                                    <p:cond delay="0"/>
                                  </p:stCondLst>
                                  <p:childTnLst>
                                    <p:animEffect transition="out" filter="fade">
                                      <p:cBhvr>
                                        <p:cTn id="89" dur="1000"/>
                                        <p:tgtEl>
                                          <p:spTgt spid="3">
                                            <p:txEl>
                                              <p:pRg st="3" end="3"/>
                                            </p:txEl>
                                          </p:spTgt>
                                        </p:tgtEl>
                                      </p:cBhvr>
                                    </p:animEffect>
                                    <p:anim calcmode="lin" valueType="num">
                                      <p:cBhvr>
                                        <p:cTn id="90" dur="1000"/>
                                        <p:tgtEl>
                                          <p:spTgt spid="3">
                                            <p:txEl>
                                              <p:pRg st="3" end="3"/>
                                            </p:txEl>
                                          </p:spTgt>
                                        </p:tgtEl>
                                        <p:attrNameLst>
                                          <p:attrName>ppt_x</p:attrName>
                                        </p:attrNameLst>
                                      </p:cBhvr>
                                      <p:tavLst>
                                        <p:tav tm="0">
                                          <p:val>
                                            <p:strVal val="ppt_x"/>
                                          </p:val>
                                        </p:tav>
                                        <p:tav tm="100000">
                                          <p:val>
                                            <p:strVal val="ppt_x"/>
                                          </p:val>
                                        </p:tav>
                                      </p:tavLst>
                                    </p:anim>
                                    <p:anim calcmode="lin" valueType="num">
                                      <p:cBhvr>
                                        <p:cTn id="91" dur="1000"/>
                                        <p:tgtEl>
                                          <p:spTgt spid="3">
                                            <p:txEl>
                                              <p:pRg st="3" end="3"/>
                                            </p:txEl>
                                          </p:spTgt>
                                        </p:tgtEl>
                                        <p:attrNameLst>
                                          <p:attrName>ppt_y</p:attrName>
                                        </p:attrNameLst>
                                      </p:cBhvr>
                                      <p:tavLst>
                                        <p:tav tm="0">
                                          <p:val>
                                            <p:strVal val="ppt_y"/>
                                          </p:val>
                                        </p:tav>
                                        <p:tav tm="100000">
                                          <p:val>
                                            <p:strVal val="ppt_y+.1"/>
                                          </p:val>
                                        </p:tav>
                                      </p:tavLst>
                                    </p:anim>
                                    <p:set>
                                      <p:cBhvr>
                                        <p:cTn id="92"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42" presetClass="exit" presetSubtype="0" fill="hold" grpId="2" nodeType="clickEffect">
                                  <p:stCondLst>
                                    <p:cond delay="0"/>
                                  </p:stCondLst>
                                  <p:childTnLst>
                                    <p:animEffect transition="out" filter="fade">
                                      <p:cBhvr>
                                        <p:cTn id="96" dur="1000"/>
                                        <p:tgtEl>
                                          <p:spTgt spid="3">
                                            <p:txEl>
                                              <p:pRg st="4" end="4"/>
                                            </p:txEl>
                                          </p:spTgt>
                                        </p:tgtEl>
                                      </p:cBhvr>
                                    </p:animEffect>
                                    <p:anim calcmode="lin" valueType="num">
                                      <p:cBhvr>
                                        <p:cTn id="97" dur="1000"/>
                                        <p:tgtEl>
                                          <p:spTgt spid="3">
                                            <p:txEl>
                                              <p:pRg st="4" end="4"/>
                                            </p:txEl>
                                          </p:spTgt>
                                        </p:tgtEl>
                                        <p:attrNameLst>
                                          <p:attrName>ppt_x</p:attrName>
                                        </p:attrNameLst>
                                      </p:cBhvr>
                                      <p:tavLst>
                                        <p:tav tm="0">
                                          <p:val>
                                            <p:strVal val="ppt_x"/>
                                          </p:val>
                                        </p:tav>
                                        <p:tav tm="100000">
                                          <p:val>
                                            <p:strVal val="ppt_x"/>
                                          </p:val>
                                        </p:tav>
                                      </p:tavLst>
                                    </p:anim>
                                    <p:anim calcmode="lin" valueType="num">
                                      <p:cBhvr>
                                        <p:cTn id="98" dur="1000"/>
                                        <p:tgtEl>
                                          <p:spTgt spid="3">
                                            <p:txEl>
                                              <p:pRg st="4" end="4"/>
                                            </p:txEl>
                                          </p:spTgt>
                                        </p:tgtEl>
                                        <p:attrNameLst>
                                          <p:attrName>ppt_y</p:attrName>
                                        </p:attrNameLst>
                                      </p:cBhvr>
                                      <p:tavLst>
                                        <p:tav tm="0">
                                          <p:val>
                                            <p:strVal val="ppt_y"/>
                                          </p:val>
                                        </p:tav>
                                        <p:tav tm="100000">
                                          <p:val>
                                            <p:strVal val="ppt_y+.1"/>
                                          </p:val>
                                        </p:tav>
                                      </p:tavLst>
                                    </p:anim>
                                    <p:set>
                                      <p:cBhvr>
                                        <p:cTn id="99"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50" presetClass="path" presetSubtype="0" accel="50000" decel="50000" fill="hold" grpId="3" nodeType="clickEffect">
                                  <p:stCondLst>
                                    <p:cond delay="0"/>
                                  </p:stCondLst>
                                  <p:childTnLst>
                                    <p:animMotion origin="layout" path="M 0 0 L 0.125 0 C 0.181 0 0.25 0.069 0.25 0.125 L 0.25 0.25 E" pathEditMode="relative" ptsTypes="">
                                      <p:cBhvr>
                                        <p:cTn id="103" dur="2000" fill="hold"/>
                                        <p:tgtEl>
                                          <p:spTgt spid="3">
                                            <p:txEl>
                                              <p:pRg st="0" end="0"/>
                                            </p:txEl>
                                          </p:spTgt>
                                        </p:tgtEl>
                                        <p:attrNameLst>
                                          <p:attrName>ppt_x</p:attrName>
                                          <p:attrName>ppt_y</p:attrName>
                                        </p:attrNameLst>
                                      </p:cBhvr>
                                    </p:animMotion>
                                  </p:childTnLst>
                                </p:cTn>
                              </p:par>
                            </p:childTnLst>
                          </p:cTn>
                        </p:par>
                      </p:childTnLst>
                    </p:cTn>
                  </p:par>
                  <p:par>
                    <p:cTn id="104" fill="hold">
                      <p:stCondLst>
                        <p:cond delay="indefinite"/>
                      </p:stCondLst>
                      <p:childTnLst>
                        <p:par>
                          <p:cTn id="105" fill="hold">
                            <p:stCondLst>
                              <p:cond delay="0"/>
                            </p:stCondLst>
                            <p:childTnLst>
                              <p:par>
                                <p:cTn id="106" presetID="50" presetClass="path" presetSubtype="0" accel="50000" decel="50000" fill="hold" grpId="3" nodeType="clickEffect">
                                  <p:stCondLst>
                                    <p:cond delay="0"/>
                                  </p:stCondLst>
                                  <p:childTnLst>
                                    <p:animMotion origin="layout" path="M 0 0 L 0.125 0 C 0.181 0 0.25 0.069 0.25 0.125 L 0.25 0.25 E" pathEditMode="relative" ptsTypes="">
                                      <p:cBhvr>
                                        <p:cTn id="107" dur="2000" fill="hold"/>
                                        <p:tgtEl>
                                          <p:spTgt spid="3">
                                            <p:txEl>
                                              <p:pRg st="1" end="1"/>
                                            </p:txEl>
                                          </p:spTgt>
                                        </p:tgtEl>
                                        <p:attrNameLst>
                                          <p:attrName>ppt_x</p:attrName>
                                          <p:attrName>ppt_y</p:attrName>
                                        </p:attrNameLst>
                                      </p:cBhvr>
                                    </p:animMotion>
                                  </p:childTnLst>
                                </p:cTn>
                              </p:par>
                            </p:childTnLst>
                          </p:cTn>
                        </p:par>
                      </p:childTnLst>
                    </p:cTn>
                  </p:par>
                  <p:par>
                    <p:cTn id="108" fill="hold">
                      <p:stCondLst>
                        <p:cond delay="indefinite"/>
                      </p:stCondLst>
                      <p:childTnLst>
                        <p:par>
                          <p:cTn id="109" fill="hold">
                            <p:stCondLst>
                              <p:cond delay="0"/>
                            </p:stCondLst>
                            <p:childTnLst>
                              <p:par>
                                <p:cTn id="110" presetID="50" presetClass="path" presetSubtype="0" accel="50000" decel="50000" fill="hold" grpId="3" nodeType="clickEffect">
                                  <p:stCondLst>
                                    <p:cond delay="0"/>
                                  </p:stCondLst>
                                  <p:childTnLst>
                                    <p:animMotion origin="layout" path="M 0 0 L 0.125 0 C 0.181 0 0.25 0.069 0.25 0.125 L 0.25 0.25 E" pathEditMode="relative" ptsTypes="">
                                      <p:cBhvr>
                                        <p:cTn id="111" dur="2000" fill="hold"/>
                                        <p:tgtEl>
                                          <p:spTgt spid="3">
                                            <p:txEl>
                                              <p:pRg st="2" end="2"/>
                                            </p:txEl>
                                          </p:spTgt>
                                        </p:tgtEl>
                                        <p:attrNameLst>
                                          <p:attrName>ppt_x</p:attrName>
                                          <p:attrName>ppt_y</p:attrName>
                                        </p:attrNameLst>
                                      </p:cBhvr>
                                    </p:animMotion>
                                  </p:childTnLst>
                                </p:cTn>
                              </p:par>
                            </p:childTnLst>
                          </p:cTn>
                        </p:par>
                      </p:childTnLst>
                    </p:cTn>
                  </p:par>
                  <p:par>
                    <p:cTn id="112" fill="hold">
                      <p:stCondLst>
                        <p:cond delay="indefinite"/>
                      </p:stCondLst>
                      <p:childTnLst>
                        <p:par>
                          <p:cTn id="113" fill="hold">
                            <p:stCondLst>
                              <p:cond delay="0"/>
                            </p:stCondLst>
                            <p:childTnLst>
                              <p:par>
                                <p:cTn id="114" presetID="50" presetClass="path" presetSubtype="0" accel="50000" decel="50000" fill="hold" grpId="3" nodeType="clickEffect">
                                  <p:stCondLst>
                                    <p:cond delay="0"/>
                                  </p:stCondLst>
                                  <p:childTnLst>
                                    <p:animMotion origin="layout" path="M 0 0 L 0.125 0 C 0.181 0 0.25 0.069 0.25 0.125 L 0.25 0.25 E" pathEditMode="relative" ptsTypes="">
                                      <p:cBhvr>
                                        <p:cTn id="115" dur="2000" fill="hold"/>
                                        <p:tgtEl>
                                          <p:spTgt spid="3">
                                            <p:txEl>
                                              <p:pRg st="3" end="3"/>
                                            </p:txEl>
                                          </p:spTgt>
                                        </p:tgtEl>
                                        <p:attrNameLst>
                                          <p:attrName>ppt_x</p:attrName>
                                          <p:attrName>ppt_y</p:attrName>
                                        </p:attrNameLst>
                                      </p:cBhvr>
                                    </p:animMotion>
                                  </p:childTnLst>
                                </p:cTn>
                              </p:par>
                            </p:childTnLst>
                          </p:cTn>
                        </p:par>
                      </p:childTnLst>
                    </p:cTn>
                  </p:par>
                  <p:par>
                    <p:cTn id="116" fill="hold">
                      <p:stCondLst>
                        <p:cond delay="indefinite"/>
                      </p:stCondLst>
                      <p:childTnLst>
                        <p:par>
                          <p:cTn id="117" fill="hold">
                            <p:stCondLst>
                              <p:cond delay="0"/>
                            </p:stCondLst>
                            <p:childTnLst>
                              <p:par>
                                <p:cTn id="118" presetID="50" presetClass="path" presetSubtype="0" accel="50000" decel="50000" fill="hold" grpId="3" nodeType="clickEffect">
                                  <p:stCondLst>
                                    <p:cond delay="0"/>
                                  </p:stCondLst>
                                  <p:childTnLst>
                                    <p:animMotion origin="layout" path="M 0 0 L 0.125 0 C 0.181 0 0.25 0.069 0.25 0.125 L 0.25 0.25 E" pathEditMode="relative" ptsTypes="">
                                      <p:cBhvr>
                                        <p:cTn id="119" dur="2000" fill="hold"/>
                                        <p:tgtEl>
                                          <p:spTgt spid="3">
                                            <p:txEl>
                                              <p:pRg st="4" end="4"/>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P spid="3" grpId="0" build="p"/>
      <p:bldP spid="3" grpId="1" build="p"/>
      <p:bldP spid="3" grpId="2" build="p"/>
      <p:bldP spid="3" grpId="3"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944</Words>
  <Application>Microsoft Office PowerPoint</Application>
  <PresentationFormat>Panorámica</PresentationFormat>
  <Paragraphs>48</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Esdras Samuel Urizar Aguilar</vt:lpstr>
      <vt:lpstr>Partes internas de la computadora  y externas de la computadora. </vt:lpstr>
      <vt:lpstr>Partes Internas </vt:lpstr>
      <vt:lpstr>Tarjeta Madre (Placa base</vt:lpstr>
      <vt:lpstr>CPU</vt:lpstr>
      <vt:lpstr>Memoria Ram</vt:lpstr>
      <vt:lpstr>Almacenamiento</vt:lpstr>
      <vt:lpstr>Fuente de almacenamiento.</vt:lpstr>
      <vt:lpstr>Partes externas.</vt:lpstr>
      <vt:lpstr>Monitor </vt:lpstr>
      <vt:lpstr>GABINETE</vt:lpstr>
      <vt:lpstr>TECLADO.</vt:lpstr>
      <vt:lpstr>MOUSE </vt:lpstr>
      <vt:lpstr>BOCINAS</vt:lpstr>
      <vt:lpstr>GRACIAS POR A VER VISTO.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Esdras Samuel Urizar Aguilar</dc:title>
  <dc:creator>GNet</dc:creator>
  <cp:lastModifiedBy>GNet</cp:lastModifiedBy>
  <cp:revision>8</cp:revision>
  <dcterms:created xsi:type="dcterms:W3CDTF">2025-10-28T17:03:05Z</dcterms:created>
  <dcterms:modified xsi:type="dcterms:W3CDTF">2025-10-28T18:01:19Z</dcterms:modified>
</cp:coreProperties>
</file>