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18E76-F9AF-4304-89B9-CA977BB9D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6F0F78-E008-48FC-AF3B-033BF4977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B6E865-A5CB-4F3C-A21C-865FA279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9983-9196-44FA-8836-A39A554F850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C9A248-9E0A-48E2-8BB4-6EE230155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B63021-063D-40EC-A24F-5F5DA81A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E3AA-7696-4CAB-B275-EF4185A3BA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2574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5AF5D7-5927-46E8-BF1D-7AF82C73E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15A2B7-3F48-4BF9-84A9-FE064E642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5A3555-6D3C-44AD-AE26-E5AE9C2E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9983-9196-44FA-8836-A39A554F850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518BC6-2733-420B-9F1B-DE25D15F9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7A3C3E-371F-4640-ABFD-399B745E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E3AA-7696-4CAB-B275-EF4185A3BA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0080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4F4869-4795-4157-BA2B-B91B5C0AC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17DA27-F9D7-4CEC-955B-E9803E041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B81D09-9F50-49C8-A419-03D02A11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9983-9196-44FA-8836-A39A554F850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C17714-5B7E-4561-A5B5-5A252108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CA66DA-81FE-4F1C-83FD-8A0AAEEE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E3AA-7696-4CAB-B275-EF4185A3BA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0206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C9D3A-791E-4655-8507-38C4C78A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2EAB4-E4A8-41A5-859F-7A04FB7CC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ECA0F-FBA8-4CE8-A3AB-6A99F08C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9983-9196-44FA-8836-A39A554F850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40E158-6A38-49A5-8320-079D4A13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1D942D-0916-4816-8E03-4869A2E0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E3AA-7696-4CAB-B275-EF4185A3BA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9571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3FF49-0016-4F0D-9E9D-EA6FE34FA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46097D-34E2-4064-A1C8-B9D7F3BBE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A8A19C-2F0D-4478-BEB3-31DD7857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9983-9196-44FA-8836-A39A554F850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CDCFBD-E958-4324-A035-03E4C26B3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E3D2E-E7B1-466B-BC65-49D54F8E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E3AA-7696-4CAB-B275-EF4185A3BA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4188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63D8D-B26E-4BE0-8294-35A841D6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C396BF-6894-4A2F-8BA6-F1025F4EC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22C2FC-D9EC-4016-8ABB-A312FA877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C23089-B75F-4C13-9DF5-64EE92A2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9983-9196-44FA-8836-A39A554F850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C79683-CBFC-4A52-9F0D-0436C132F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659A92-3509-44F3-9AD4-BEBA88A4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E3AA-7696-4CAB-B275-EF4185A3BA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744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CC585-A67B-406F-B87E-D4939C3B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388D32-0147-46DE-8BC6-1EDE82552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544C92-5AD7-4E55-BDB5-5B1688C61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A223DE-E902-4EC0-98CC-84A79DFA4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3A7131-8A98-4893-A90F-2127B0026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03D9F4-3756-4782-9427-18A075F3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9983-9196-44FA-8836-A39A554F850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019A81-44DD-46F0-BAF5-4DEE0B3C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82E843F-9374-49BA-9145-F4D779CA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E3AA-7696-4CAB-B275-EF4185A3BA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8963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689E1-175F-4956-991A-96A985E9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2E6FD19-32C6-436C-9242-4DD326E2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9983-9196-44FA-8836-A39A554F850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C6C3A3-B2D0-4CBE-886C-6BD0AF210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F71727-0E89-4E28-9F31-0A91A18E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E3AA-7696-4CAB-B275-EF4185A3BA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780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EDE064-1EA9-490D-A821-B71DE597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9983-9196-44FA-8836-A39A554F850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529AFCB-C5C8-4323-85E2-A80D133C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A9998E-F382-49C7-9749-D23BA89C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E3AA-7696-4CAB-B275-EF4185A3BA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8015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04A6A-762F-46AB-ADD9-90784B107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C9BEDB-8E50-4952-84EB-352F016D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82F7EC-9295-4188-9229-8EF49010E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18726A-EE09-4E0D-8F23-8E9DB3F5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9983-9196-44FA-8836-A39A554F850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996DFA-9742-471E-9835-200A07ED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26469B-A9CF-436F-A844-248705A75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E3AA-7696-4CAB-B275-EF4185A3BA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564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2FC4A-F7C0-411E-935F-5CE51258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69D8CF-D726-4F02-8D50-1FDA398A5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D3128D-2803-41AE-BC72-F6A57AB30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DF5FBD-7538-4336-98BC-7A8B7860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9983-9196-44FA-8836-A39A554F850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CA7BCC-7072-43FF-8491-55E5FE4B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36D803-C5BB-4EED-AD23-B86493B1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E3AA-7696-4CAB-B275-EF4185A3BA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650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7CF4F0-812D-4C49-9319-01C29391F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F0E59E-A911-46C7-9143-B482BD35B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C10C0E-8F38-4119-AC54-E56EC967B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A9983-9196-44FA-8836-A39A554F8507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3514AC-A4C2-4FD6-A77F-277DB6366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5BCA0A-7DF5-4D68-A3B9-9FADB752D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4E3AA-7696-4CAB-B275-EF4185A3BA1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2070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9DA7F-6863-4E24-B5C4-426ECD900B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Esdras Samuel Urizar Aguilar.</a:t>
            </a:r>
            <a:br>
              <a:rPr lang="es-ES" dirty="0"/>
            </a:br>
            <a:r>
              <a:rPr lang="es-ES" dirty="0"/>
              <a:t>Codigo:A1835.</a:t>
            </a:r>
            <a:br>
              <a:rPr lang="es-ES" dirty="0"/>
            </a:br>
            <a:r>
              <a:rPr lang="es-ES" dirty="0"/>
              <a:t>Grado: 4to </a:t>
            </a:r>
            <a:r>
              <a:rPr lang="es-ES" dirty="0" err="1"/>
              <a:t>Mecanica</a:t>
            </a:r>
            <a:r>
              <a:rPr lang="es-ES" dirty="0"/>
              <a:t>.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352517-8A74-4218-9847-10C6C616B6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4616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1E7E68-DE6D-4124-B1A3-453C3352C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3779" y1="25595" x2="33779" y2="35714"/>
                        <a14:backgroundMark x1="33779" y1="35714" x2="38127" y2="26786"/>
                        <a14:backgroundMark x1="38127" y1="26786" x2="35117" y2="52976"/>
                        <a14:backgroundMark x1="35117" y1="52976" x2="39465" y2="23214"/>
                        <a14:backgroundMark x1="39465" y1="23214" x2="35117" y2="38095"/>
                        <a14:backgroundMark x1="35117" y1="38095" x2="33110" y2="58333"/>
                        <a14:backgroundMark x1="33110" y1="58333" x2="37458" y2="50000"/>
                        <a14:backgroundMark x1="37458" y1="50000" x2="39465" y2="33333"/>
                        <a14:backgroundMark x1="39465" y1="33333" x2="34114" y2="54167"/>
                        <a14:backgroundMark x1="34114" y1="54167" x2="33779" y2="64881"/>
                        <a14:backgroundMark x1="33779" y1="64881" x2="39799" y2="38690"/>
                        <a14:backgroundMark x1="39799" y1="38690" x2="34114" y2="58929"/>
                        <a14:backgroundMark x1="34114" y1="58929" x2="36789" y2="53571"/>
                        <a14:backgroundMark x1="36789" y1="53571" x2="39465" y2="37500"/>
                        <a14:backgroundMark x1="39465" y1="37500" x2="30769" y2="57738"/>
                        <a14:backgroundMark x1="30769" y1="57738" x2="36455" y2="35714"/>
                        <a14:backgroundMark x1="36455" y1="35714" x2="28094" y2="49405"/>
                        <a14:backgroundMark x1="28094" y1="49405" x2="32776" y2="33333"/>
                        <a14:backgroundMark x1="32776" y1="33333" x2="24415" y2="48810"/>
                        <a14:backgroundMark x1="24415" y1="48810" x2="30769" y2="32738"/>
                        <a14:backgroundMark x1="30769" y1="32738" x2="25084" y2="39881"/>
                        <a14:backgroundMark x1="25084" y1="39881" x2="18395" y2="41071"/>
                        <a14:backgroundMark x1="18395" y1="41071" x2="23411" y2="35714"/>
                        <a14:backgroundMark x1="23411" y1="35714" x2="14381" y2="36310"/>
                        <a14:backgroundMark x1="14381" y1="36310" x2="23411" y2="37500"/>
                        <a14:backgroundMark x1="23411" y1="37500" x2="16054" y2="38095"/>
                        <a14:backgroundMark x1="16054" y1="38095" x2="28094" y2="42262"/>
                        <a14:backgroundMark x1="28094" y1="42262" x2="23077" y2="45238"/>
                        <a14:backgroundMark x1="23077" y1="45238" x2="34114" y2="47619"/>
                        <a14:backgroundMark x1="34114" y1="47619" x2="24749" y2="52381"/>
                        <a14:backgroundMark x1="24749" y1="52381" x2="32441" y2="52381"/>
                        <a14:backgroundMark x1="32441" y1="52381" x2="36120" y2="56548"/>
                        <a14:backgroundMark x1="36120" y1="56548" x2="25753" y2="58333"/>
                        <a14:backgroundMark x1="25753" y1="58333" x2="31773" y2="56548"/>
                        <a14:backgroundMark x1="31773" y1="56548" x2="19064" y2="48214"/>
                        <a14:backgroundMark x1="19064" y1="48214" x2="31773" y2="51190"/>
                        <a14:backgroundMark x1="31773" y1="51190" x2="16054" y2="44643"/>
                        <a14:backgroundMark x1="16054" y1="44643" x2="40803" y2="54167"/>
                        <a14:backgroundMark x1="40803" y1="54167" x2="30435" y2="46429"/>
                        <a14:backgroundMark x1="30435" y1="46429" x2="42140" y2="52976"/>
                        <a14:backgroundMark x1="42140" y1="52976" x2="28094" y2="44643"/>
                        <a14:backgroundMark x1="28094" y1="44643" x2="37793" y2="47024"/>
                        <a14:backgroundMark x1="37793" y1="47024" x2="28094" y2="44048"/>
                        <a14:backgroundMark x1="28094" y1="44048" x2="34448" y2="42857"/>
                        <a14:backgroundMark x1="34448" y1="42857" x2="14716" y2="32738"/>
                        <a14:backgroundMark x1="14716" y1="32738" x2="33445" y2="39286"/>
                        <a14:backgroundMark x1="33445" y1="39286" x2="18060" y2="33333"/>
                        <a14:backgroundMark x1="18060" y1="33333" x2="38127" y2="44048"/>
                        <a14:backgroundMark x1="38127" y1="44048" x2="16054" y2="29167"/>
                        <a14:backgroundMark x1="16054" y1="29167" x2="34783" y2="39286"/>
                        <a14:backgroundMark x1="34783" y1="39286" x2="23746" y2="36310"/>
                        <a14:backgroundMark x1="23746" y1="36310" x2="31104" y2="40476"/>
                        <a14:backgroundMark x1="31104" y1="40476" x2="31773" y2="52976"/>
                        <a14:backgroundMark x1="31773" y1="52976" x2="21405" y2="59524"/>
                        <a14:backgroundMark x1="21405" y1="59524" x2="38462" y2="69643"/>
                        <a14:backgroundMark x1="38462" y1="69643" x2="16722" y2="60119"/>
                        <a14:backgroundMark x1="16722" y1="60119" x2="28094" y2="62500"/>
                        <a14:backgroundMark x1="28094" y1="62500" x2="12375" y2="59524"/>
                        <a14:backgroundMark x1="12375" y1="59524" x2="16054" y2="57143"/>
                        <a14:backgroundMark x1="16054" y1="57143" x2="28094" y2="59524"/>
                        <a14:backgroundMark x1="28094" y1="59524" x2="13043" y2="52381"/>
                        <a14:backgroundMark x1="13043" y1="52381" x2="9699" y2="47619"/>
                        <a14:backgroundMark x1="9699" y1="47619" x2="33779" y2="59524"/>
                        <a14:backgroundMark x1="33779" y1="59524" x2="26087" y2="60714"/>
                        <a14:backgroundMark x1="26087" y1="60714" x2="8361" y2="50595"/>
                        <a14:backgroundMark x1="8361" y1="50595" x2="44816" y2="61310"/>
                        <a14:backgroundMark x1="44816" y1="61310" x2="15385" y2="45833"/>
                        <a14:backgroundMark x1="15385" y1="45833" x2="36120" y2="53571"/>
                        <a14:backgroundMark x1="36120" y1="53571" x2="7358" y2="39881"/>
                        <a14:backgroundMark x1="7358" y1="39881" x2="31104" y2="48214"/>
                        <a14:backgroundMark x1="31104" y1="48214" x2="11371" y2="44643"/>
                        <a14:backgroundMark x1="11371" y1="44643" x2="40803" y2="54762"/>
                        <a14:backgroundMark x1="40803" y1="54762" x2="12709" y2="48810"/>
                        <a14:backgroundMark x1="12709" y1="48810" x2="31104" y2="55952"/>
                        <a14:backgroundMark x1="31104" y1="55952" x2="15050" y2="53571"/>
                        <a14:backgroundMark x1="15050" y1="53571" x2="24080" y2="55357"/>
                        <a14:backgroundMark x1="24080" y1="55357" x2="13378" y2="55952"/>
                        <a14:backgroundMark x1="13378" y1="55952" x2="30435" y2="63095"/>
                        <a14:backgroundMark x1="30435" y1="63095" x2="13712" y2="64881"/>
                        <a14:backgroundMark x1="13712" y1="64881" x2="18060" y2="69643"/>
                        <a14:backgroundMark x1="18060" y1="69643" x2="27759" y2="70833"/>
                        <a14:backgroundMark x1="27759" y1="70833" x2="6355" y2="61310"/>
                        <a14:backgroundMark x1="6355" y1="61310" x2="28094" y2="65476"/>
                        <a14:backgroundMark x1="28094" y1="65476" x2="11706" y2="58929"/>
                        <a14:backgroundMark x1="11706" y1="58929" x2="25084" y2="62500"/>
                        <a14:backgroundMark x1="25084" y1="62500" x2="6020" y2="51786"/>
                        <a14:backgroundMark x1="6020" y1="51786" x2="28763" y2="62500"/>
                        <a14:backgroundMark x1="28763" y1="62500" x2="7023" y2="53571"/>
                        <a14:backgroundMark x1="7023" y1="53571" x2="13378" y2="52381"/>
                        <a14:backgroundMark x1="13378" y1="52381" x2="26421" y2="56548"/>
                        <a14:backgroundMark x1="26421" y1="56548" x2="5686" y2="46429"/>
                        <a14:backgroundMark x1="5686" y1="46429" x2="25418" y2="49405"/>
                        <a14:backgroundMark x1="25418" y1="49405" x2="19064" y2="47024"/>
                        <a14:backgroundMark x1="19064" y1="47024" x2="7023" y2="34524"/>
                        <a14:backgroundMark x1="7023" y1="34524" x2="33445" y2="45238"/>
                        <a14:backgroundMark x1="33445" y1="45238" x2="16388" y2="36905"/>
                        <a14:backgroundMark x1="16388" y1="36905" x2="28763" y2="42262"/>
                        <a14:backgroundMark x1="28763" y1="42262" x2="17391" y2="33929"/>
                        <a14:backgroundMark x1="17391" y1="33929" x2="40803" y2="47619"/>
                        <a14:backgroundMark x1="40803" y1="47619" x2="18729" y2="33929"/>
                        <a14:backgroundMark x1="18729" y1="33929" x2="29766" y2="38095"/>
                        <a14:backgroundMark x1="29766" y1="38095" x2="19398" y2="39881"/>
                        <a14:backgroundMark x1="19398" y1="39881" x2="15385" y2="35119"/>
                        <a14:backgroundMark x1="15385" y1="35119" x2="30435" y2="42262"/>
                        <a14:backgroundMark x1="30435" y1="42262" x2="15050" y2="46429"/>
                        <a14:backgroundMark x1="15050" y1="46429" x2="20736" y2="52976"/>
                        <a14:backgroundMark x1="20736" y1="52976" x2="33445" y2="54167"/>
                        <a14:backgroundMark x1="33445" y1="54167" x2="18060" y2="61310"/>
                        <a14:backgroundMark x1="18060" y1="61310" x2="13043" y2="55357"/>
                        <a14:backgroundMark x1="13043" y1="55357" x2="16388" y2="47619"/>
                        <a14:backgroundMark x1="16388" y1="47619" x2="7692" y2="50595"/>
                        <a14:backgroundMark x1="7692" y1="50595" x2="12040" y2="47619"/>
                        <a14:backgroundMark x1="12040" y1="47619" x2="2676" y2="61905"/>
                        <a14:backgroundMark x1="2676" y1="61905" x2="31438" y2="63690"/>
                        <a14:backgroundMark x1="31438" y1="63690" x2="43144" y2="53571"/>
                        <a14:backgroundMark x1="43144" y1="53571" x2="35117" y2="78571"/>
                        <a14:backgroundMark x1="35117" y1="78571" x2="45819" y2="52381"/>
                        <a14:backgroundMark x1="45819" y1="52381" x2="39799" y2="40476"/>
                        <a14:backgroundMark x1="39799" y1="40476" x2="30769" y2="63095"/>
                        <a14:backgroundMark x1="30769" y1="63095" x2="36120" y2="38690"/>
                        <a14:backgroundMark x1="36120" y1="38690" x2="29431" y2="35714"/>
                        <a14:backgroundMark x1="29431" y1="35714" x2="20401" y2="50000"/>
                        <a14:backgroundMark x1="20401" y1="50000" x2="24415" y2="20238"/>
                        <a14:backgroundMark x1="24415" y1="20238" x2="11037" y2="45833"/>
                        <a14:backgroundMark x1="11037" y1="45833" x2="17057" y2="29762"/>
                        <a14:backgroundMark x1="17057" y1="29762" x2="12375" y2="47619"/>
                        <a14:backgroundMark x1="12375" y1="47619" x2="16722" y2="41667"/>
                        <a14:backgroundMark x1="16722" y1="41667" x2="20067" y2="30357"/>
                        <a14:backgroundMark x1="20067" y1="30357" x2="14047" y2="55952"/>
                        <a14:backgroundMark x1="14047" y1="55952" x2="18060" y2="42857"/>
                        <a14:backgroundMark x1="18060" y1="42857" x2="9030" y2="66071"/>
                        <a14:backgroundMark x1="9030" y1="66071" x2="15719" y2="45833"/>
                        <a14:backgroundMark x1="15719" y1="45833" x2="24415" y2="61905"/>
                        <a14:backgroundMark x1="24415" y1="61905" x2="32107" y2="46429"/>
                        <a14:backgroundMark x1="32107" y1="46429" x2="23077" y2="66667"/>
                        <a14:backgroundMark x1="23077" y1="66667" x2="33779" y2="35119"/>
                        <a14:backgroundMark x1="33779" y1="35119" x2="27425" y2="57738"/>
                        <a14:backgroundMark x1="27425" y1="57738" x2="30769" y2="52976"/>
                        <a14:backgroundMark x1="30769" y1="52976" x2="40134" y2="23810"/>
                        <a14:backgroundMark x1="40134" y1="23810" x2="34114" y2="42857"/>
                        <a14:backgroundMark x1="34114" y1="42857" x2="40803" y2="8929"/>
                        <a14:backgroundMark x1="40803" y1="8929" x2="30100" y2="38095"/>
                        <a14:backgroundMark x1="30100" y1="38095" x2="35786" y2="8929"/>
                        <a14:backgroundMark x1="35786" y1="8929" x2="28763" y2="34524"/>
                        <a14:backgroundMark x1="28763" y1="34524" x2="27759" y2="44048"/>
                        <a14:backgroundMark x1="27759" y1="44048" x2="33110" y2="20833"/>
                        <a14:backgroundMark x1="33110" y1="20833" x2="27425" y2="52381"/>
                        <a14:backgroundMark x1="27425" y1="52381" x2="32107" y2="46429"/>
                        <a14:backgroundMark x1="32107" y1="46429" x2="36789" y2="25595"/>
                        <a14:backgroundMark x1="36789" y1="25595" x2="30435" y2="49405"/>
                        <a14:backgroundMark x1="30435" y1="49405" x2="32441" y2="42857"/>
                        <a14:backgroundMark x1="32441" y1="42857" x2="33445" y2="27976"/>
                        <a14:backgroundMark x1="33445" y1="27976" x2="25418" y2="52381"/>
                        <a14:backgroundMark x1="25418" y1="52381" x2="32107" y2="27976"/>
                        <a14:backgroundMark x1="32107" y1="27976" x2="22408" y2="47619"/>
                        <a14:backgroundMark x1="22408" y1="47619" x2="31104" y2="26786"/>
                        <a14:backgroundMark x1="31104" y1="26786" x2="33779" y2="52381"/>
                        <a14:backgroundMark x1="33779" y1="52381" x2="46154" y2="28571"/>
                        <a14:backgroundMark x1="46154" y1="28571" x2="44816" y2="86310"/>
                        <a14:backgroundMark x1="44816" y1="86310" x2="49164" y2="48214"/>
                        <a14:backgroundMark x1="49164" y1="48214" x2="41806" y2="58929"/>
                        <a14:backgroundMark x1="41806" y1="58929" x2="43478" y2="39286"/>
                        <a14:backgroundMark x1="43478" y1="39286" x2="39465" y2="31548"/>
                        <a14:backgroundMark x1="39465" y1="31548" x2="31104" y2="47619"/>
                        <a14:backgroundMark x1="31104" y1="47619" x2="36455" y2="13095"/>
                        <a14:backgroundMark x1="36455" y1="13095" x2="32776" y2="35714"/>
                        <a14:backgroundMark x1="32776" y1="35714" x2="40134" y2="4167"/>
                        <a14:backgroundMark x1="40134" y1="4167" x2="36120" y2="35119"/>
                        <a14:backgroundMark x1="36120" y1="35119" x2="39799" y2="12500"/>
                        <a14:backgroundMark x1="39799" y1="12500" x2="31438" y2="42857"/>
                        <a14:backgroundMark x1="31438" y1="42857" x2="37124" y2="6548"/>
                        <a14:backgroundMark x1="37124" y1="6548" x2="32776" y2="35119"/>
                        <a14:backgroundMark x1="32776" y1="35119" x2="36789" y2="23810"/>
                        <a14:backgroundMark x1="36789" y1="23810" x2="32107" y2="59524"/>
                        <a14:backgroundMark x1="32107" y1="59524" x2="37124" y2="38095"/>
                        <a14:backgroundMark x1="37124" y1="38095" x2="35117" y2="76190"/>
                        <a14:backgroundMark x1="35117" y1="76190" x2="41472" y2="54762"/>
                        <a14:backgroundMark x1="41472" y1="54762" x2="40468" y2="76786"/>
                        <a14:backgroundMark x1="40468" y1="76786" x2="43813" y2="51190"/>
                        <a14:backgroundMark x1="43813" y1="51190" x2="37793" y2="61310"/>
                        <a14:backgroundMark x1="37793" y1="61310" x2="38462" y2="36310"/>
                        <a14:backgroundMark x1="38462" y1="36310" x2="34114" y2="45238"/>
                        <a14:backgroundMark x1="34114" y1="45238" x2="36120" y2="27976"/>
                        <a14:backgroundMark x1="36120" y1="27976" x2="32107" y2="42857"/>
                        <a14:backgroundMark x1="32107" y1="42857" x2="36455" y2="25595"/>
                        <a14:backgroundMark x1="36455" y1="25595" x2="22408" y2="41071"/>
                        <a14:backgroundMark x1="22408" y1="41071" x2="26756" y2="25595"/>
                        <a14:backgroundMark x1="26756" y1="25595" x2="22074" y2="30357"/>
                        <a14:backgroundMark x1="22074" y1="30357" x2="31773" y2="37500"/>
                        <a14:backgroundMark x1="31773" y1="37500" x2="19398" y2="32143"/>
                        <a14:backgroundMark x1="19398" y1="32143" x2="26087" y2="32143"/>
                        <a14:backgroundMark x1="26087" y1="32143" x2="20736" y2="28571"/>
                        <a14:backgroundMark x1="20736" y1="28571" x2="27425" y2="29762"/>
                        <a14:backgroundMark x1="27425" y1="29762" x2="17391" y2="25000"/>
                        <a14:backgroundMark x1="17391" y1="25000" x2="22074" y2="25000"/>
                        <a14:backgroundMark x1="22074" y1="25000" x2="13378" y2="26190"/>
                        <a14:backgroundMark x1="13378" y1="26190" x2="10033" y2="32738"/>
                        <a14:backgroundMark x1="10033" y1="32738" x2="16722" y2="35714"/>
                        <a14:backgroundMark x1="16722" y1="35714" x2="11037" y2="39286"/>
                        <a14:backgroundMark x1="11037" y1="39286" x2="17726" y2="41071"/>
                        <a14:backgroundMark x1="17726" y1="41071" x2="12040" y2="42857"/>
                        <a14:backgroundMark x1="12040" y1="42857" x2="17391" y2="42262"/>
                        <a14:backgroundMark x1="17391" y1="42262" x2="8696" y2="42262"/>
                        <a14:backgroundMark x1="8696" y1="42262" x2="21405" y2="48810"/>
                        <a14:backgroundMark x1="21405" y1="48810" x2="17391" y2="56548"/>
                        <a14:backgroundMark x1="17391" y1="56548" x2="22408" y2="58333"/>
                        <a14:backgroundMark x1="22408" y1="58333" x2="12709" y2="58929"/>
                        <a14:backgroundMark x1="12709" y1="58929" x2="18729" y2="57738"/>
                        <a14:backgroundMark x1="18729" y1="57738" x2="23411" y2="57738"/>
                        <a14:backgroundMark x1="23411" y1="57738" x2="15050" y2="57738"/>
                        <a14:backgroundMark x1="75920" y1="53571" x2="66221" y2="51190"/>
                        <a14:backgroundMark x1="66221" y1="51190" x2="78930" y2="53571"/>
                        <a14:backgroundMark x1="78930" y1="53571" x2="65552" y2="51786"/>
                        <a14:backgroundMark x1="65552" y1="51786" x2="72910" y2="51190"/>
                        <a14:backgroundMark x1="72910" y1="51190" x2="63880" y2="51786"/>
                        <a14:backgroundMark x1="63880" y1="51786" x2="72910" y2="51786"/>
                        <a14:backgroundMark x1="72910" y1="51786" x2="61538" y2="56548"/>
                        <a14:backgroundMark x1="61538" y1="56548" x2="72910" y2="60714"/>
                        <a14:backgroundMark x1="72910" y1="60714" x2="68562" y2="62500"/>
                        <a14:backgroundMark x1="68562" y1="62500" x2="61873" y2="61905"/>
                        <a14:backgroundMark x1="61873" y1="61905" x2="74582" y2="61905"/>
                        <a14:backgroundMark x1="74582" y1="61905" x2="62542" y2="62500"/>
                        <a14:backgroundMark x1="62542" y1="62500" x2="84281" y2="67857"/>
                        <a14:backgroundMark x1="84281" y1="67857" x2="67559" y2="64881"/>
                        <a14:backgroundMark x1="67559" y1="64881" x2="87291" y2="69643"/>
                        <a14:backgroundMark x1="87291" y1="69643" x2="66221" y2="66667"/>
                        <a14:backgroundMark x1="66221" y1="66667" x2="70903" y2="66071"/>
                        <a14:backgroundMark x1="70903" y1="66071" x2="82609" y2="67262"/>
                        <a14:backgroundMark x1="82609" y1="67262" x2="71906" y2="61905"/>
                        <a14:backgroundMark x1="71906" y1="61905" x2="97324" y2="67857"/>
                        <a14:backgroundMark x1="97324" y1="67857" x2="72241" y2="58929"/>
                        <a14:backgroundMark x1="72241" y1="58929" x2="91639" y2="63690"/>
                        <a14:backgroundMark x1="91639" y1="63690" x2="71237" y2="55952"/>
                        <a14:backgroundMark x1="71237" y1="55952" x2="82609" y2="55357"/>
                        <a14:backgroundMark x1="82609" y1="55357" x2="86288" y2="57143"/>
                        <a14:backgroundMark x1="86288" y1="57143" x2="65886" y2="48214"/>
                        <a14:backgroundMark x1="65886" y1="48214" x2="88963" y2="57143"/>
                        <a14:backgroundMark x1="88963" y1="57143" x2="66890" y2="47619"/>
                        <a14:backgroundMark x1="66890" y1="47619" x2="90970" y2="56548"/>
                        <a14:backgroundMark x1="90970" y1="56548" x2="55853" y2="41667"/>
                        <a14:backgroundMark x1="55853" y1="41667" x2="83612" y2="50595"/>
                        <a14:backgroundMark x1="83612" y1="50595" x2="70234" y2="43452"/>
                        <a14:backgroundMark x1="70234" y1="43452" x2="87291" y2="49405"/>
                        <a14:backgroundMark x1="87291" y1="49405" x2="69900" y2="42857"/>
                        <a14:backgroundMark x1="69900" y1="42857" x2="93645" y2="48214"/>
                        <a14:backgroundMark x1="93645" y1="48214" x2="76254" y2="40476"/>
                        <a14:backgroundMark x1="76254" y1="40476" x2="86957" y2="38095"/>
                        <a14:backgroundMark x1="86957" y1="38095" x2="80268" y2="30357"/>
                        <a14:backgroundMark x1="80268" y1="30357" x2="84615" y2="29762"/>
                        <a14:backgroundMark x1="84615" y1="29762" x2="80602" y2="26786"/>
                        <a14:backgroundMark x1="80602" y1="26786" x2="90301" y2="30952"/>
                        <a14:backgroundMark x1="90301" y1="30952" x2="80602" y2="31548"/>
                        <a14:backgroundMark x1="80602" y1="31548" x2="66890" y2="25595"/>
                        <a14:backgroundMark x1="66890" y1="25595" x2="83946" y2="32143"/>
                        <a14:backgroundMark x1="83946" y1="32143" x2="67224" y2="27976"/>
                        <a14:backgroundMark x1="67224" y1="27976" x2="90970" y2="41071"/>
                        <a14:backgroundMark x1="90970" y1="41071" x2="65552" y2="32738"/>
                        <a14:backgroundMark x1="65552" y1="32738" x2="96990" y2="47619"/>
                        <a14:backgroundMark x1="96990" y1="47619" x2="70234" y2="43452"/>
                        <a14:backgroundMark x1="70234" y1="43452" x2="90301" y2="53571"/>
                        <a14:backgroundMark x1="90301" y1="53571" x2="65552" y2="42857"/>
                        <a14:backgroundMark x1="65552" y1="42857" x2="85619" y2="51190"/>
                        <a14:backgroundMark x1="85619" y1="51190" x2="61538" y2="43452"/>
                        <a14:backgroundMark x1="61538" y1="43452" x2="66221" y2="41667"/>
                        <a14:backgroundMark x1="66221" y1="41667" x2="82609" y2="45238"/>
                        <a14:backgroundMark x1="82609" y1="45238" x2="66221" y2="41071"/>
                        <a14:backgroundMark x1="66221" y1="41071" x2="78595" y2="41071"/>
                        <a14:backgroundMark x1="78595" y1="41071" x2="85619" y2="43452"/>
                        <a14:backgroundMark x1="85619" y1="43452" x2="69900" y2="39881"/>
                        <a14:backgroundMark x1="69900" y1="39881" x2="86957" y2="42262"/>
                        <a14:backgroundMark x1="86957" y1="42262" x2="77592" y2="42857"/>
                        <a14:backgroundMark x1="77592" y1="42857" x2="87625" y2="41071"/>
                        <a14:backgroundMark x1="87625" y1="41071" x2="71906" y2="36905"/>
                        <a14:backgroundMark x1="71906" y1="36905" x2="80268" y2="35714"/>
                        <a14:backgroundMark x1="80268" y1="35714" x2="84950" y2="35714"/>
                        <a14:backgroundMark x1="84950" y1="35714" x2="74916" y2="32738"/>
                        <a14:backgroundMark x1="74916" y1="32738" x2="69900" y2="27976"/>
                        <a14:backgroundMark x1="69900" y1="27976" x2="79933" y2="29167"/>
                        <a14:backgroundMark x1="79933" y1="29167" x2="73913" y2="31548"/>
                        <a14:backgroundMark x1="73913" y1="31548" x2="90970" y2="35714"/>
                        <a14:backgroundMark x1="90970" y1="35714" x2="70903" y2="29762"/>
                        <a14:backgroundMark x1="70903" y1="29762" x2="84281" y2="31548"/>
                        <a14:backgroundMark x1="84281" y1="31548" x2="65552" y2="30357"/>
                        <a14:backgroundMark x1="65552" y1="30357" x2="71572" y2="31548"/>
                        <a14:backgroundMark x1="71572" y1="31548" x2="65886" y2="37500"/>
                        <a14:backgroundMark x1="65886" y1="37500" x2="71237" y2="39881"/>
                        <a14:backgroundMark x1="71237" y1="39881" x2="65217" y2="45833"/>
                        <a14:backgroundMark x1="65217" y1="45833" x2="79599" y2="47024"/>
                        <a14:backgroundMark x1="79599" y1="47024" x2="66890" y2="60714"/>
                        <a14:backgroundMark x1="66890" y1="60714" x2="71906" y2="61905"/>
                        <a14:backgroundMark x1="71906" y1="61905" x2="78261" y2="60119"/>
                        <a14:backgroundMark x1="78261" y1="60119" x2="66221" y2="75595"/>
                        <a14:backgroundMark x1="66221" y1="75595" x2="75920" y2="71429"/>
                        <a14:backgroundMark x1="75920" y1="71429" x2="61204" y2="75595"/>
                        <a14:backgroundMark x1="61204" y1="75595" x2="78595" y2="75595"/>
                        <a14:backgroundMark x1="78595" y1="75595" x2="86622" y2="75000"/>
                        <a14:backgroundMark x1="86622" y1="75000" x2="61204" y2="69048"/>
                        <a14:backgroundMark x1="61204" y1="69048" x2="83946" y2="67262"/>
                        <a14:backgroundMark x1="83946" y1="67262" x2="61873" y2="59524"/>
                        <a14:backgroundMark x1="61873" y1="59524" x2="86957" y2="63690"/>
                        <a14:backgroundMark x1="86957" y1="63690" x2="66890" y2="54762"/>
                        <a14:backgroundMark x1="66890" y1="54762" x2="97324" y2="61310"/>
                        <a14:backgroundMark x1="97324" y1="61310" x2="68227" y2="50595"/>
                        <a14:backgroundMark x1="68227" y1="50595" x2="97659" y2="58333"/>
                        <a14:backgroundMark x1="97659" y1="58333" x2="67224" y2="51786"/>
                        <a14:backgroundMark x1="67224" y1="51786" x2="92642" y2="63690"/>
                        <a14:backgroundMark x1="92642" y1="63690" x2="56856" y2="55357"/>
                        <a14:backgroundMark x1="56856" y1="55357" x2="85953" y2="64881"/>
                        <a14:backgroundMark x1="85953" y1="64881" x2="60201" y2="53571"/>
                        <a14:backgroundMark x1="60201" y1="53571" x2="91973" y2="63690"/>
                        <a14:backgroundMark x1="91973" y1="63690" x2="70234" y2="51786"/>
                        <a14:backgroundMark x1="70234" y1="51786" x2="98328" y2="64286"/>
                        <a14:backgroundMark x1="98328" y1="64286" x2="75251" y2="55952"/>
                        <a14:backgroundMark x1="75251" y1="55952" x2="96321" y2="66667"/>
                        <a14:backgroundMark x1="96321" y1="66667" x2="70234" y2="55357"/>
                        <a14:backgroundMark x1="70234" y1="55357" x2="96321" y2="69048"/>
                        <a14:backgroundMark x1="96321" y1="69048" x2="62876" y2="50595"/>
                        <a14:backgroundMark x1="62876" y1="50595" x2="91973" y2="58929"/>
                        <a14:backgroundMark x1="91973" y1="58929" x2="75251" y2="51190"/>
                        <a14:backgroundMark x1="75251" y1="51190" x2="84615" y2="50595"/>
                        <a14:backgroundMark x1="84615" y1="50595" x2="71906" y2="44048"/>
                        <a14:backgroundMark x1="71906" y1="44048" x2="78261" y2="44643"/>
                        <a14:backgroundMark x1="78261" y1="44643" x2="68562" y2="41667"/>
                        <a14:backgroundMark x1="68562" y1="41667" x2="86288" y2="45833"/>
                        <a14:backgroundMark x1="86288" y1="45833" x2="67559" y2="38690"/>
                        <a14:backgroundMark x1="67559" y1="38690" x2="84615" y2="44643"/>
                        <a14:backgroundMark x1="84615" y1="44643" x2="79933" y2="42857"/>
                        <a14:backgroundMark x1="79933" y1="42857" x2="89632" y2="44048"/>
                        <a14:backgroundMark x1="89632" y1="44048" x2="76923" y2="38095"/>
                        <a14:backgroundMark x1="76923" y1="38095" x2="80936" y2="37500"/>
                        <a14:backgroundMark x1="80936" y1="37500" x2="68227" y2="30952"/>
                        <a14:backgroundMark x1="68227" y1="30952" x2="78595" y2="30952"/>
                        <a14:backgroundMark x1="78595" y1="30952" x2="65552" y2="27976"/>
                        <a14:backgroundMark x1="65552" y1="27976" x2="84281" y2="34524"/>
                        <a14:backgroundMark x1="84281" y1="34524" x2="77592" y2="36310"/>
                        <a14:backgroundMark x1="77592" y1="36310" x2="67224" y2="31548"/>
                        <a14:backgroundMark x1="67224" y1="31548" x2="72910" y2="30952"/>
                        <a14:backgroundMark x1="72910" y1="30952" x2="77926" y2="34524"/>
                        <a14:backgroundMark x1="77926" y1="34524" x2="66221" y2="33929"/>
                        <a14:backgroundMark x1="66221" y1="33929" x2="79599" y2="38690"/>
                        <a14:backgroundMark x1="79599" y1="38690" x2="69565" y2="40476"/>
                        <a14:backgroundMark x1="69565" y1="40476" x2="76923" y2="39881"/>
                        <a14:backgroundMark x1="76923" y1="39881" x2="86288" y2="42262"/>
                        <a14:backgroundMark x1="86288" y1="42262" x2="68562" y2="43452"/>
                        <a14:backgroundMark x1="68562" y1="43452" x2="73579" y2="38690"/>
                        <a14:backgroundMark x1="73579" y1="38690" x2="79264" y2="38690"/>
                        <a14:backgroundMark x1="79264" y1="38690" x2="63211" y2="38690"/>
                        <a14:backgroundMark x1="63211" y1="38690" x2="75585" y2="33333"/>
                        <a14:backgroundMark x1="75585" y1="33333" x2="80936" y2="33929"/>
                        <a14:backgroundMark x1="80936" y1="33929" x2="68562" y2="42262"/>
                        <a14:backgroundMark x1="68562" y1="42262" x2="77258" y2="34524"/>
                        <a14:backgroundMark x1="77258" y1="34524" x2="68227" y2="43452"/>
                        <a14:backgroundMark x1="68227" y1="43452" x2="72575" y2="32738"/>
                        <a14:backgroundMark x1="72575" y1="32738" x2="58528" y2="42857"/>
                        <a14:backgroundMark x1="58528" y1="42857" x2="64883" y2="24405"/>
                        <a14:backgroundMark x1="64883" y1="24405" x2="53846" y2="49405"/>
                        <a14:backgroundMark x1="53846" y1="49405" x2="64883" y2="33333"/>
                        <a14:backgroundMark x1="64883" y1="33333" x2="69231" y2="33333"/>
                        <a14:backgroundMark x1="69231" y1="33333" x2="73913" y2="67262"/>
                        <a14:backgroundMark x1="73913" y1="67262" x2="79599" y2="45833"/>
                        <a14:backgroundMark x1="79599" y1="45833" x2="79933" y2="36905"/>
                        <a14:backgroundMark x1="79933" y1="36905" x2="61873" y2="55952"/>
                        <a14:backgroundMark x1="61873" y1="55952" x2="65552" y2="37500"/>
                        <a14:backgroundMark x1="65552" y1="37500" x2="58528" y2="48214"/>
                        <a14:backgroundMark x1="58528" y1="48214" x2="68562" y2="26786"/>
                        <a14:backgroundMark x1="68562" y1="26786" x2="63880" y2="57143"/>
                        <a14:backgroundMark x1="63880" y1="57143" x2="72910" y2="27381"/>
                        <a14:backgroundMark x1="72910" y1="27381" x2="63880" y2="50595"/>
                        <a14:backgroundMark x1="63880" y1="50595" x2="66890" y2="27976"/>
                        <a14:backgroundMark x1="66890" y1="27976" x2="63211" y2="35714"/>
                        <a14:backgroundMark x1="63211" y1="35714" x2="59866" y2="48810"/>
                        <a14:backgroundMark x1="59866" y1="48810" x2="66890" y2="34524"/>
                        <a14:backgroundMark x1="66890" y1="34524" x2="69900" y2="66667"/>
                        <a14:backgroundMark x1="69900" y1="66667" x2="84281" y2="78571"/>
                        <a14:backgroundMark x1="84281" y1="78571" x2="92977" y2="61905"/>
                        <a14:backgroundMark x1="92977" y1="61905" x2="88294" y2="76786"/>
                        <a14:backgroundMark x1="88294" y1="76786" x2="88963" y2="52381"/>
                        <a14:backgroundMark x1="88963" y1="52381" x2="82274" y2="53571"/>
                        <a14:backgroundMark x1="82274" y1="53571" x2="79264" y2="58929"/>
                        <a14:backgroundMark x1="79264" y1="58929" x2="86957" y2="51786"/>
                        <a14:backgroundMark x1="86957" y1="51786" x2="83946" y2="43452"/>
                        <a14:backgroundMark x1="83946" y1="43452" x2="79264" y2="40476"/>
                        <a14:backgroundMark x1="79264" y1="40476" x2="86288" y2="38690"/>
                        <a14:backgroundMark x1="86288" y1="38690" x2="81271" y2="38690"/>
                        <a14:backgroundMark x1="81271" y1="38690" x2="86288" y2="36310"/>
                        <a14:backgroundMark x1="86288" y1="36310" x2="66221" y2="29762"/>
                        <a14:backgroundMark x1="66221" y1="29762" x2="89298" y2="35714"/>
                        <a14:backgroundMark x1="89298" y1="35714" x2="78261" y2="3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192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119C1F9-B984-4F05-9AD0-A9F7BF867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76" y="-675861"/>
            <a:ext cx="12282152" cy="753386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7344836-DB45-4B32-B425-7103089B6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62" b="98008" l="9453" r="89055">
                        <a14:foregroundMark x1="48756" y1="15538" x2="54229" y2="63347"/>
                        <a14:foregroundMark x1="54229" y1="63347" x2="45771" y2="68924"/>
                        <a14:foregroundMark x1="45771" y1="68924" x2="36816" y2="83267"/>
                        <a14:foregroundMark x1="36816" y1="83267" x2="32836" y2="97610"/>
                        <a14:foregroundMark x1="32836" y1="97610" x2="44776" y2="93625"/>
                        <a14:foregroundMark x1="44776" y1="93625" x2="48756" y2="86056"/>
                        <a14:foregroundMark x1="48756" y1="86056" x2="48259" y2="61355"/>
                        <a14:foregroundMark x1="48259" y1="61355" x2="67662" y2="27490"/>
                        <a14:foregroundMark x1="67662" y1="27490" x2="52736" y2="40637"/>
                        <a14:foregroundMark x1="52736" y1="40637" x2="59204" y2="31873"/>
                        <a14:foregroundMark x1="59204" y1="31873" x2="40299" y2="52988"/>
                        <a14:foregroundMark x1="40299" y1="52988" x2="50249" y2="35857"/>
                        <a14:foregroundMark x1="50249" y1="35857" x2="40299" y2="60159"/>
                        <a14:foregroundMark x1="40299" y1="60159" x2="47761" y2="50598"/>
                        <a14:foregroundMark x1="47761" y1="50598" x2="42289" y2="71713"/>
                        <a14:foregroundMark x1="42289" y1="71713" x2="49751" y2="58167"/>
                        <a14:foregroundMark x1="49751" y1="58167" x2="42289" y2="70916"/>
                        <a14:foregroundMark x1="42289" y1="70916" x2="43781" y2="61355"/>
                        <a14:foregroundMark x1="43781" y1="61355" x2="30846" y2="69323"/>
                        <a14:foregroundMark x1="30846" y1="69323" x2="33831" y2="59363"/>
                        <a14:foregroundMark x1="33831" y1="59363" x2="29851" y2="72908"/>
                        <a14:foregroundMark x1="29851" y1="72908" x2="36318" y2="62550"/>
                        <a14:foregroundMark x1="36318" y1="62550" x2="26368" y2="83267"/>
                        <a14:foregroundMark x1="26368" y1="83267" x2="32338" y2="74104"/>
                        <a14:foregroundMark x1="32338" y1="74104" x2="27861" y2="99602"/>
                        <a14:foregroundMark x1="27861" y1="99602" x2="47761" y2="32669"/>
                        <a14:foregroundMark x1="47761" y1="32669" x2="45771" y2="24303"/>
                        <a14:foregroundMark x1="45771" y1="24303" x2="31841" y2="23108"/>
                        <a14:foregroundMark x1="31841" y1="23108" x2="18408" y2="25498"/>
                        <a14:foregroundMark x1="18408" y1="25498" x2="14428" y2="31873"/>
                        <a14:foregroundMark x1="14428" y1="31873" x2="13930" y2="65339"/>
                        <a14:foregroundMark x1="13930" y1="65339" x2="17413" y2="73307"/>
                        <a14:foregroundMark x1="17413" y1="73307" x2="25373" y2="66534"/>
                        <a14:foregroundMark x1="25373" y1="66534" x2="15920" y2="60159"/>
                        <a14:foregroundMark x1="15920" y1="60159" x2="13930" y2="41833"/>
                        <a14:foregroundMark x1="13930" y1="41833" x2="16915" y2="34263"/>
                        <a14:foregroundMark x1="16915" y1="34263" x2="23881" y2="27888"/>
                        <a14:foregroundMark x1="23881" y1="27888" x2="41791" y2="38247"/>
                        <a14:foregroundMark x1="41791" y1="38247" x2="54229" y2="37052"/>
                        <a14:foregroundMark x1="54229" y1="37052" x2="75124" y2="25896"/>
                        <a14:foregroundMark x1="75124" y1="25896" x2="84577" y2="31873"/>
                        <a14:foregroundMark x1="84577" y1="31873" x2="85572" y2="73307"/>
                        <a14:foregroundMark x1="85572" y1="73307" x2="82587" y2="66135"/>
                        <a14:foregroundMark x1="82587" y1="66135" x2="89055" y2="50199"/>
                        <a14:foregroundMark x1="89055" y1="50199" x2="88060" y2="42629"/>
                        <a14:foregroundMark x1="88060" y1="42629" x2="77114" y2="29880"/>
                        <a14:foregroundMark x1="77114" y1="29880" x2="69652" y2="24701"/>
                        <a14:foregroundMark x1="69652" y1="24701" x2="55721" y2="23108"/>
                        <a14:foregroundMark x1="55721" y1="23108" x2="42289" y2="17131"/>
                        <a14:foregroundMark x1="42289" y1="17131" x2="53731" y2="13147"/>
                        <a14:foregroundMark x1="53731" y1="13147" x2="41791" y2="11155"/>
                        <a14:foregroundMark x1="41791" y1="11155" x2="49751" y2="17530"/>
                        <a14:foregroundMark x1="49751" y1="17530" x2="48259" y2="27092"/>
                        <a14:foregroundMark x1="48259" y1="27092" x2="42786" y2="35060"/>
                        <a14:foregroundMark x1="42786" y1="35060" x2="58706" y2="23904"/>
                        <a14:foregroundMark x1="58706" y1="23904" x2="52736" y2="49004"/>
                        <a14:foregroundMark x1="52736" y1="49004" x2="71642" y2="36255"/>
                        <a14:foregroundMark x1="71642" y1="36255" x2="68159" y2="51793"/>
                        <a14:foregroundMark x1="68159" y1="51793" x2="75622" y2="43426"/>
                        <a14:foregroundMark x1="75622" y1="43426" x2="64677" y2="66135"/>
                        <a14:foregroundMark x1="64677" y1="66135" x2="72139" y2="58566"/>
                        <a14:foregroundMark x1="72139" y1="58566" x2="68657" y2="83267"/>
                        <a14:foregroundMark x1="68657" y1="83267" x2="72637" y2="75299"/>
                        <a14:foregroundMark x1="72637" y1="75299" x2="66169" y2="83665"/>
                        <a14:foregroundMark x1="66169" y1="83665" x2="69652" y2="54980"/>
                        <a14:foregroundMark x1="69652" y1="54980" x2="65174" y2="47012"/>
                        <a14:foregroundMark x1="65174" y1="47012" x2="58706" y2="57371"/>
                        <a14:foregroundMark x1="58706" y1="57371" x2="57711" y2="67729"/>
                        <a14:foregroundMark x1="57711" y1="67729" x2="73134" y2="99602"/>
                        <a14:foregroundMark x1="73134" y1="99602" x2="62687" y2="64542"/>
                        <a14:foregroundMark x1="62687" y1="64542" x2="60199" y2="75697"/>
                        <a14:foregroundMark x1="60199" y1="75697" x2="68159" y2="92032"/>
                        <a14:foregroundMark x1="68159" y1="92032" x2="71144" y2="84861"/>
                        <a14:foregroundMark x1="71144" y1="84861" x2="61692" y2="55378"/>
                        <a14:foregroundMark x1="61692" y1="55378" x2="60697" y2="75299"/>
                        <a14:foregroundMark x1="60697" y1="75299" x2="63682" y2="66932"/>
                        <a14:foregroundMark x1="63682" y1="66932" x2="61692" y2="77291"/>
                        <a14:foregroundMark x1="61692" y1="77291" x2="36816" y2="36653"/>
                        <a14:foregroundMark x1="36816" y1="36653" x2="48756" y2="29084"/>
                        <a14:foregroundMark x1="48756" y1="29084" x2="59701" y2="26693"/>
                        <a14:foregroundMark x1="59701" y1="26693" x2="74129" y2="27490"/>
                        <a14:foregroundMark x1="74129" y1="27490" x2="86567" y2="30677"/>
                        <a14:foregroundMark x1="86567" y1="30677" x2="53234" y2="24701"/>
                        <a14:foregroundMark x1="53234" y1="24701" x2="36318" y2="27490"/>
                        <a14:foregroundMark x1="36318" y1="27490" x2="58209" y2="28685"/>
                        <a14:foregroundMark x1="58209" y1="28685" x2="31343" y2="30677"/>
                        <a14:foregroundMark x1="31343" y1="30677" x2="56219" y2="30279"/>
                        <a14:foregroundMark x1="56219" y1="30279" x2="33831" y2="35458"/>
                        <a14:foregroundMark x1="33831" y1="35458" x2="49254" y2="35060"/>
                        <a14:foregroundMark x1="49254" y1="35060" x2="37811" y2="34661"/>
                        <a14:foregroundMark x1="37811" y1="34661" x2="47264" y2="30279"/>
                        <a14:foregroundMark x1="47264" y1="30279" x2="16915" y2="27888"/>
                        <a14:foregroundMark x1="16915" y1="27888" x2="32338" y2="23506"/>
                        <a14:foregroundMark x1="32338" y1="23506" x2="19403" y2="27888"/>
                        <a14:foregroundMark x1="19403" y1="27888" x2="11940" y2="34263"/>
                        <a14:foregroundMark x1="11940" y1="34263" x2="22388" y2="45020"/>
                        <a14:foregroundMark x1="22388" y1="45020" x2="24876" y2="37849"/>
                        <a14:foregroundMark x1="24876" y1="37849" x2="9950" y2="54183"/>
                        <a14:foregroundMark x1="9950" y1="54183" x2="20398" y2="37052"/>
                        <a14:foregroundMark x1="20398" y1="37052" x2="14428" y2="53386"/>
                        <a14:foregroundMark x1="14428" y1="53386" x2="17413" y2="67729"/>
                        <a14:foregroundMark x1="17413" y1="67729" x2="24876" y2="27490"/>
                        <a14:foregroundMark x1="24876" y1="27490" x2="23881" y2="19920"/>
                        <a14:foregroundMark x1="23881" y1="19920" x2="15423" y2="25100"/>
                        <a14:foregroundMark x1="15423" y1="25100" x2="9950" y2="55777"/>
                        <a14:foregroundMark x1="9950" y1="55777" x2="11443" y2="63347"/>
                        <a14:foregroundMark x1="11443" y1="63347" x2="15920" y2="70120"/>
                        <a14:foregroundMark x1="15920" y1="70120" x2="21891" y2="69323"/>
                        <a14:foregroundMark x1="38308" y1="20717" x2="28856" y2="15936"/>
                        <a14:foregroundMark x1="28856" y1="15936" x2="37811" y2="20319"/>
                        <a14:foregroundMark x1="37811" y1="20319" x2="29851" y2="15538"/>
                        <a14:foregroundMark x1="29851" y1="15538" x2="33831" y2="15936"/>
                        <a14:foregroundMark x1="69652" y1="15538" x2="66169" y2="23108"/>
                        <a14:foregroundMark x1="66169" y1="23108" x2="74627" y2="16733"/>
                        <a14:foregroundMark x1="74627" y1="16733" x2="64179" y2="22311"/>
                        <a14:foregroundMark x1="64179" y1="22311" x2="71642" y2="16733"/>
                        <a14:foregroundMark x1="71642" y1="16733" x2="79602" y2="21912"/>
                        <a14:foregroundMark x1="79602" y1="21912" x2="53234" y2="25896"/>
                        <a14:foregroundMark x1="53234" y1="25896" x2="41294" y2="23904"/>
                        <a14:foregroundMark x1="41294" y1="23904" x2="17910" y2="16733"/>
                        <a14:foregroundMark x1="17910" y1="16733" x2="30846" y2="16733"/>
                        <a14:foregroundMark x1="30846" y1="16733" x2="19900" y2="21514"/>
                        <a14:foregroundMark x1="19900" y1="21514" x2="5970" y2="50598"/>
                        <a14:foregroundMark x1="5970" y1="50598" x2="8458" y2="42231"/>
                        <a14:foregroundMark x1="8458" y1="42231" x2="15423" y2="36653"/>
                        <a14:foregroundMark x1="15423" y1="36653" x2="35821" y2="27092"/>
                        <a14:foregroundMark x1="35821" y1="27092" x2="29851" y2="36653"/>
                        <a14:foregroundMark x1="29851" y1="36653" x2="36816" y2="76892"/>
                        <a14:foregroundMark x1="36816" y1="76892" x2="28856" y2="99203"/>
                        <a14:foregroundMark x1="28856" y1="99203" x2="27363" y2="91633"/>
                        <a14:foregroundMark x1="27363" y1="91633" x2="32836" y2="98008"/>
                        <a14:foregroundMark x1="32836" y1="98008" x2="36816" y2="95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078" y="-515156"/>
            <a:ext cx="4192074" cy="6858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5DDFE0D-DF60-4F1A-A0EC-DC88EBF688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6" b="93956" l="1300" r="90000">
                        <a14:foregroundMark x1="21250" y1="28356" x2="18200" y2="35289"/>
                        <a14:foregroundMark x1="18200" y1="35289" x2="20150" y2="91822"/>
                        <a14:foregroundMark x1="20150" y1="91822" x2="15600" y2="82400"/>
                        <a14:foregroundMark x1="15600" y1="82400" x2="7550" y2="45867"/>
                        <a14:foregroundMark x1="7550" y1="45867" x2="950" y2="58133"/>
                        <a14:foregroundMark x1="950" y1="58133" x2="700" y2="73333"/>
                        <a14:foregroundMark x1="700" y1="73333" x2="5450" y2="92267"/>
                        <a14:foregroundMark x1="5450" y1="92267" x2="5500" y2="99378"/>
                        <a14:foregroundMark x1="5500" y1="99378" x2="6000" y2="73244"/>
                        <a14:foregroundMark x1="6000" y1="73244" x2="2050" y2="84889"/>
                        <a14:foregroundMark x1="2050" y1="84889" x2="10500" y2="56711"/>
                        <a14:foregroundMark x1="10500" y1="56711" x2="2800" y2="82933"/>
                        <a14:foregroundMark x1="2800" y1="82933" x2="11800" y2="59556"/>
                        <a14:foregroundMark x1="11800" y1="59556" x2="9750" y2="87200"/>
                        <a14:foregroundMark x1="9750" y1="87200" x2="14600" y2="78844"/>
                        <a14:foregroundMark x1="14600" y1="78844" x2="12450" y2="68978"/>
                        <a14:foregroundMark x1="12450" y1="68978" x2="4950" y2="79289"/>
                        <a14:foregroundMark x1="4950" y1="79289" x2="6700" y2="42844"/>
                        <a14:foregroundMark x1="15400" y1="41333" x2="14150" y2="51733"/>
                        <a14:foregroundMark x1="14150" y1="51733" x2="17750" y2="48444"/>
                        <a14:foregroundMark x1="73700" y1="10311" x2="67800" y2="16711"/>
                        <a14:foregroundMark x1="67800" y1="16711" x2="76500" y2="14400"/>
                        <a14:foregroundMark x1="76500" y1="14400" x2="78400" y2="7200"/>
                        <a14:foregroundMark x1="78400" y1="7200" x2="69650" y2="10489"/>
                        <a14:foregroundMark x1="69650" y1="10489" x2="60850" y2="11733"/>
                        <a14:foregroundMark x1="60850" y1="11733" x2="70050" y2="10311"/>
                        <a14:foregroundMark x1="70050" y1="10311" x2="73200" y2="17156"/>
                        <a14:foregroundMark x1="73200" y1="17156" x2="73050" y2="24267"/>
                        <a14:foregroundMark x1="73050" y1="24267" x2="68250" y2="31289"/>
                        <a14:foregroundMark x1="68250" y1="31289" x2="38700" y2="49689"/>
                        <a14:foregroundMark x1="38700" y1="49689" x2="3450" y2="63200"/>
                        <a14:foregroundMark x1="3450" y1="63200" x2="900" y2="70756"/>
                        <a14:foregroundMark x1="900" y1="70756" x2="1550" y2="77689"/>
                        <a14:foregroundMark x1="1550" y1="77689" x2="6050" y2="35111"/>
                        <a14:foregroundMark x1="6050" y1="35111" x2="3200" y2="43022"/>
                        <a14:foregroundMark x1="3200" y1="43022" x2="1800" y2="96178"/>
                        <a14:foregroundMark x1="1800" y1="96178" x2="2850" y2="88622"/>
                        <a14:foregroundMark x1="2850" y1="88622" x2="250" y2="81867"/>
                        <a14:foregroundMark x1="250" y1="81867" x2="900" y2="49333"/>
                        <a14:foregroundMark x1="900" y1="49333" x2="3900" y2="42844"/>
                        <a14:foregroundMark x1="3900" y1="42844" x2="2450" y2="69333"/>
                        <a14:foregroundMark x1="2450" y1="69333" x2="4700" y2="27733"/>
                        <a14:foregroundMark x1="4700" y1="27733" x2="1000" y2="37156"/>
                        <a14:foregroundMark x1="1000" y1="37156" x2="1300" y2="64000"/>
                        <a14:foregroundMark x1="1300" y1="64000" x2="4800" y2="36444"/>
                        <a14:foregroundMark x1="4800" y1="36444" x2="1550" y2="43911"/>
                        <a14:foregroundMark x1="1550" y1="43911" x2="1300" y2="59644"/>
                        <a14:foregroundMark x1="1300" y1="59644" x2="2550" y2="43733"/>
                        <a14:foregroundMark x1="2550" y1="43733" x2="100" y2="67022"/>
                        <a14:foregroundMark x1="100" y1="67022" x2="1100" y2="74400"/>
                        <a14:foregroundMark x1="1100" y1="74400" x2="2700" y2="67378"/>
                        <a14:foregroundMark x1="2700" y1="67378" x2="1250" y2="76178"/>
                        <a14:foregroundMark x1="1250" y1="76178" x2="5700" y2="92444"/>
                        <a14:foregroundMark x1="5700" y1="92444" x2="2900" y2="85067"/>
                        <a14:foregroundMark x1="2900" y1="85067" x2="1300" y2="92356"/>
                        <a14:foregroundMark x1="1300" y1="92356" x2="1300" y2="77422"/>
                        <a14:foregroundMark x1="1300" y1="77422" x2="2250" y2="88800"/>
                        <a14:foregroundMark x1="67350" y1="75289" x2="68200" y2="84356"/>
                        <a14:foregroundMark x1="68200" y1="84356" x2="65350" y2="91911"/>
                        <a14:foregroundMark x1="65350" y1="91911" x2="53300" y2="96000"/>
                        <a14:foregroundMark x1="53300" y1="96000" x2="63350" y2="91467"/>
                        <a14:foregroundMark x1="63350" y1="91467" x2="49300" y2="92978"/>
                        <a14:foregroundMark x1="49300" y1="92978" x2="58500" y2="91556"/>
                        <a14:foregroundMark x1="58500" y1="91556" x2="42550" y2="95289"/>
                        <a14:foregroundMark x1="42550" y1="95289" x2="52600" y2="94667"/>
                        <a14:foregroundMark x1="52600" y1="94667" x2="28650" y2="95378"/>
                        <a14:foregroundMark x1="28650" y1="95378" x2="19850" y2="93422"/>
                        <a14:foregroundMark x1="19850" y1="93422" x2="28550" y2="93156"/>
                        <a14:foregroundMark x1="28550" y1="93156" x2="40800" y2="93956"/>
                        <a14:foregroundMark x1="40800" y1="93956" x2="12750" y2="92356"/>
                        <a14:foregroundMark x1="12750" y1="92356" x2="34400" y2="95111"/>
                        <a14:foregroundMark x1="34400" y1="95111" x2="20550" y2="96978"/>
                        <a14:foregroundMark x1="20550" y1="96978" x2="37750" y2="97422"/>
                        <a14:foregroundMark x1="37750" y1="97422" x2="24600" y2="98400"/>
                        <a14:foregroundMark x1="24600" y1="98400" x2="37000" y2="98578"/>
                        <a14:foregroundMark x1="37000" y1="98578" x2="18600" y2="98311"/>
                        <a14:foregroundMark x1="18600" y1="98311" x2="29600" y2="96267"/>
                        <a14:foregroundMark x1="29600" y1="96267" x2="18800" y2="96622"/>
                        <a14:foregroundMark x1="18800" y1="96622" x2="8850" y2="94844"/>
                        <a14:foregroundMark x1="8850" y1="94844" x2="31300" y2="96889"/>
                        <a14:foregroundMark x1="31300" y1="96889" x2="11750" y2="96444"/>
                        <a14:foregroundMark x1="11750" y1="96444" x2="35050" y2="98133"/>
                        <a14:foregroundMark x1="35050" y1="98133" x2="16450" y2="98756"/>
                        <a14:foregroundMark x1="16450" y1="98756" x2="54400" y2="99911"/>
                        <a14:foregroundMark x1="54400" y1="99911" x2="41250" y2="98044"/>
                        <a14:foregroundMark x1="41250" y1="98044" x2="59900" y2="95111"/>
                        <a14:foregroundMark x1="59900" y1="95111" x2="48650" y2="97511"/>
                        <a14:foregroundMark x1="48650" y1="97511" x2="71450" y2="97244"/>
                        <a14:foregroundMark x1="71450" y1="97244" x2="59700" y2="97511"/>
                        <a14:foregroundMark x1="59700" y1="97511" x2="71350" y2="98844"/>
                        <a14:foregroundMark x1="71350" y1="98844" x2="64250" y2="93600"/>
                        <a14:foregroundMark x1="64250" y1="93600" x2="53050" y2="90400"/>
                        <a14:foregroundMark x1="53050" y1="90400" x2="61200" y2="84622"/>
                        <a14:foregroundMark x1="61200" y1="84622" x2="66950" y2="90133"/>
                        <a14:foregroundMark x1="66950" y1="90133" x2="69350" y2="79733"/>
                        <a14:foregroundMark x1="69350" y1="79733" x2="57600" y2="83644"/>
                        <a14:foregroundMark x1="57600" y1="83644" x2="64100" y2="77511"/>
                        <a14:foregroundMark x1="64100" y1="77511" x2="61800" y2="86133"/>
                        <a14:foregroundMark x1="61800" y1="86133" x2="70300" y2="80444"/>
                        <a14:foregroundMark x1="70300" y1="80444" x2="69500" y2="91378"/>
                        <a14:foregroundMark x1="69500" y1="91378" x2="72950" y2="99911"/>
                        <a14:foregroundMark x1="72950" y1="99911" x2="74800" y2="91822"/>
                        <a14:foregroundMark x1="74800" y1="91822" x2="81550" y2="81600"/>
                        <a14:foregroundMark x1="81550" y1="81600" x2="67600" y2="83822"/>
                        <a14:foregroundMark x1="67600" y1="83822" x2="62050" y2="90756"/>
                        <a14:foregroundMark x1="62050" y1="90756" x2="60900" y2="82222"/>
                        <a14:foregroundMark x1="60900" y1="82222" x2="74000" y2="77600"/>
                        <a14:foregroundMark x1="74000" y1="77600" x2="55050" y2="88889"/>
                        <a14:foregroundMark x1="55050" y1="88889" x2="65050" y2="87022"/>
                        <a14:foregroundMark x1="65050" y1="87022" x2="56250" y2="88800"/>
                        <a14:foregroundMark x1="56250" y1="88800" x2="69750" y2="83289"/>
                        <a14:foregroundMark x1="69750" y1="83289" x2="58300" y2="85778"/>
                        <a14:foregroundMark x1="58300" y1="85778" x2="70450" y2="83644"/>
                        <a14:foregroundMark x1="70450" y1="83644" x2="56750" y2="90222"/>
                        <a14:foregroundMark x1="56750" y1="90222" x2="44000" y2="86400"/>
                        <a14:foregroundMark x1="44000" y1="86400" x2="30550" y2="87200"/>
                        <a14:foregroundMark x1="30550" y1="87200" x2="31900" y2="94756"/>
                        <a14:foregroundMark x1="31900" y1="94756" x2="21250" y2="97156"/>
                        <a14:foregroundMark x1="21250" y1="97156" x2="3650" y2="95467"/>
                        <a14:foregroundMark x1="3650" y1="95467" x2="12950" y2="95467"/>
                        <a14:foregroundMark x1="12950" y1="95467" x2="1400" y2="98756"/>
                        <a14:foregroundMark x1="1400" y1="98756" x2="10300" y2="97244"/>
                        <a14:foregroundMark x1="10300" y1="97244" x2="1550" y2="97422"/>
                        <a14:foregroundMark x1="1550" y1="97422" x2="46450" y2="99822"/>
                        <a14:foregroundMark x1="46450" y1="99822" x2="77850" y2="84978"/>
                        <a14:foregroundMark x1="77850" y1="84978" x2="71450" y2="90400"/>
                        <a14:foregroundMark x1="71450" y1="90400" x2="71600" y2="82667"/>
                        <a14:foregroundMark x1="71600" y1="82667" x2="71200" y2="89956"/>
                        <a14:foregroundMark x1="71200" y1="89956" x2="78750" y2="85778"/>
                        <a14:foregroundMark x1="78750" y1="85778" x2="69850" y2="88267"/>
                        <a14:foregroundMark x1="69850" y1="88267" x2="70550" y2="80978"/>
                        <a14:foregroundMark x1="70550" y1="80978" x2="77800" y2="92267"/>
                        <a14:foregroundMark x1="77800" y1="92267" x2="77250" y2="84622"/>
                        <a14:foregroundMark x1="77250" y1="84622" x2="69300" y2="92444"/>
                        <a14:foregroundMark x1="69300" y1="92444" x2="59800" y2="91556"/>
                        <a14:foregroundMark x1="59800" y1="91556" x2="62400" y2="81156"/>
                        <a14:foregroundMark x1="62400" y1="81156" x2="59050" y2="88622"/>
                        <a14:foregroundMark x1="59050" y1="88622" x2="64100" y2="77689"/>
                        <a14:foregroundMark x1="64100" y1="77689" x2="69350" y2="71911"/>
                        <a14:foregroundMark x1="69350" y1="71911" x2="65600" y2="82222"/>
                        <a14:foregroundMark x1="65600" y1="82222" x2="69000" y2="71378"/>
                        <a14:foregroundMark x1="69000" y1="71378" x2="66000" y2="80533"/>
                        <a14:foregroundMark x1="66000" y1="80533" x2="71350" y2="71022"/>
                        <a14:foregroundMark x1="71350" y1="71022" x2="66250" y2="81689"/>
                        <a14:foregroundMark x1="66250" y1="81689" x2="69000" y2="74044"/>
                        <a14:foregroundMark x1="69000" y1="74044" x2="66650" y2="82844"/>
                        <a14:foregroundMark x1="66650" y1="82844" x2="69850" y2="75644"/>
                        <a14:foregroundMark x1="69850" y1="75644" x2="68250" y2="90844"/>
                        <a14:foregroundMark x1="68250" y1="90844" x2="75850" y2="81689"/>
                        <a14:foregroundMark x1="75850" y1="81689" x2="67100" y2="95022"/>
                        <a14:foregroundMark x1="67100" y1="95022" x2="71350" y2="87467"/>
                        <a14:foregroundMark x1="71350" y1="87467" x2="69150" y2="95022"/>
                        <a14:foregroundMark x1="69150" y1="95022" x2="58900" y2="98222"/>
                        <a14:foregroundMark x1="58900" y1="98222" x2="49950" y2="94756"/>
                        <a14:foregroundMark x1="49950" y1="94756" x2="35100" y2="95022"/>
                        <a14:foregroundMark x1="35100" y1="95022" x2="54350" y2="99911"/>
                        <a14:foregroundMark x1="54350" y1="99911" x2="40250" y2="98667"/>
                        <a14:foregroundMark x1="40250" y1="98667" x2="50450" y2="96000"/>
                        <a14:foregroundMark x1="50450" y1="96000" x2="42050" y2="93956"/>
                        <a14:foregroundMark x1="42050" y1="93956" x2="42900" y2="92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608526"/>
            <a:ext cx="5479960" cy="5640947"/>
          </a:xfrm>
          <a:prstGeom prst="rect">
            <a:avLst/>
          </a:prstGeom>
        </p:spPr>
      </p:pic>
      <p:sp>
        <p:nvSpPr>
          <p:cNvPr id="19" name="Bocadillo: ovalado 18">
            <a:extLst>
              <a:ext uri="{FF2B5EF4-FFF2-40B4-BE49-F238E27FC236}">
                <a16:creationId xmlns:a16="http://schemas.microsoft.com/office/drawing/2014/main" id="{1862CE40-A21F-41CD-8373-8D03D7747C52}"/>
              </a:ext>
            </a:extLst>
          </p:cNvPr>
          <p:cNvSpPr/>
          <p:nvPr/>
        </p:nvSpPr>
        <p:spPr>
          <a:xfrm>
            <a:off x="7431110" y="-321972"/>
            <a:ext cx="2009104" cy="145531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Tratas de destruir el planeta?</a:t>
            </a:r>
            <a:endParaRPr lang="es-GT" dirty="0"/>
          </a:p>
        </p:txBody>
      </p:sp>
      <p:sp>
        <p:nvSpPr>
          <p:cNvPr id="20" name="Bocadillo: ovalado 19">
            <a:extLst>
              <a:ext uri="{FF2B5EF4-FFF2-40B4-BE49-F238E27FC236}">
                <a16:creationId xmlns:a16="http://schemas.microsoft.com/office/drawing/2014/main" id="{1DDA85A9-4A2B-406C-B221-1EC53558502A}"/>
              </a:ext>
            </a:extLst>
          </p:cNvPr>
          <p:cNvSpPr/>
          <p:nvPr/>
        </p:nvSpPr>
        <p:spPr>
          <a:xfrm>
            <a:off x="4623516" y="167425"/>
            <a:ext cx="2163650" cy="124925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 eso me </a:t>
            </a:r>
            <a:r>
              <a:rPr lang="es-ES" dirty="0" err="1"/>
              <a:t>an</a:t>
            </a:r>
            <a:r>
              <a:rPr lang="es-ES" dirty="0"/>
              <a:t> mandado.</a:t>
            </a:r>
            <a:endParaRPr lang="es-GT" dirty="0"/>
          </a:p>
        </p:txBody>
      </p:sp>
      <p:sp>
        <p:nvSpPr>
          <p:cNvPr id="22" name="Bocadillo: ovalado 21">
            <a:extLst>
              <a:ext uri="{FF2B5EF4-FFF2-40B4-BE49-F238E27FC236}">
                <a16:creationId xmlns:a16="http://schemas.microsoft.com/office/drawing/2014/main" id="{41827E09-CD47-4B61-B09A-A5529210D0F4}"/>
              </a:ext>
            </a:extLst>
          </p:cNvPr>
          <p:cNvSpPr/>
          <p:nvPr/>
        </p:nvSpPr>
        <p:spPr>
          <a:xfrm>
            <a:off x="6865512" y="1306926"/>
            <a:ext cx="2009104" cy="145531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Te </a:t>
            </a:r>
            <a:r>
              <a:rPr lang="es-ES" dirty="0" err="1"/>
              <a:t>detendre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1822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C -1.45833E-6 0.0331 0.02695 0.05995 0.06003 0.05995 C 0.09896 0.05995 0.11302 0.03009 0.11901 0.01204 L 0.125 -0.01204 C 0.13099 -0.03009 0.14597 -0.05995 0.18998 -0.05995 C 0.21797 -0.05995 0.25 -0.0331 0.25 0 C 0.25 0.0331 0.21797 0.05995 0.18998 0.05995 C 0.14597 0.05995 0.13099 0.03009 0.125 0.01204 L 0.11901 -0.01204 C 0.11302 -0.03009 0.09896 -0.05995 0.06003 -0.05995 C 0.02695 -0.05995 -1.45833E-6 -0.0331 -1.45833E-6 0 Z " pathEditMode="relative" rAng="0" ptsTypes="AAAAAAAAA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2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58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 0.067 C 0.049 0.081 0.054 0.102 0.054 0.124 C 0.054 0.149 0.049 0.169 0.04 0.183 L 0 0.25 E" pathEditMode="relative" ptsTypes="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5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0"/>
                            </p:stCondLst>
                            <p:childTnLst>
                              <p:par>
                                <p:cTn id="7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2" grpId="0" animBg="1"/>
      <p:bldP spid="22" grpId="1" animBg="1"/>
      <p:bldP spid="2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783A9-0EB6-449D-8155-3AAC00C9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9E010-CE47-4298-8180-B8847B1B9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9064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30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Esdras Samuel Urizar Aguilar. Codigo:A1835. Grado: 4to Mecanica.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Esdras Samuel Urizar Aguilar. Codigo:A1835. Grado: 4to Mecanica.</dc:title>
  <dc:creator>GNet</dc:creator>
  <cp:lastModifiedBy>GNet</cp:lastModifiedBy>
  <cp:revision>6</cp:revision>
  <dcterms:created xsi:type="dcterms:W3CDTF">2025-11-04T16:58:16Z</dcterms:created>
  <dcterms:modified xsi:type="dcterms:W3CDTF">2025-11-04T17:34:14Z</dcterms:modified>
</cp:coreProperties>
</file>