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0D785-4DE3-445B-9EFA-CE91FC1B1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AAEBC6-8AAF-409D-82FC-9B252D5E1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357FA-E628-44D0-BA26-72A17F74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221EF2-34B7-43D4-B97C-363A0F7A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BD254-DD4A-4F1A-ADD7-5A07EC01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674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75916-ABF1-4520-A1CF-CC15C442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F6028C-4095-4690-B6CC-F091D7724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415F-0EAA-4C8E-9F46-5A2A8B41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80275-0D10-4F4A-BF65-82D308E3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C5D6C-4B3E-4634-BC43-51CF1197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314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B3034F-84C8-483C-BA3E-E11B2A1B3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3372A8-230A-42A3-BFBE-E60DA0E8D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00106-D028-4ACA-B7EA-7A9479A0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3AA523-C97B-4BED-83BC-093A91E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CB7E5A-D6CB-4690-83DE-1646C95C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254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EEE46-EDDC-464C-AABA-19A110F0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2A56C-BD56-4CA6-AE40-E8FC70346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A039A-A60D-4119-84C7-0A802661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E354E7-C5DE-4708-B86C-E2FE9DFF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C9F403-48E5-4AD6-A6A4-4EDA0FD2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663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38544-3E8A-4FA1-AAA5-0316A381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BF1CD6-A37C-4BA0-AB6C-622371E2B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11EE96-8F5D-49AE-B7B6-B6355408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A27B85-0FEE-4521-8D88-1F1D3390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B659B6-49AA-4637-BD1E-6CD05F81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433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926-DD7B-499E-8D30-A9EC7E73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6BD4DC-D6B3-4AE0-BE61-D128CD364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02C9D2-2F16-432B-9621-CD91117B5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018BC-D658-4D44-ACA4-0CA54FEB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FE9931-5720-4D21-A553-A93B3B9F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7DA365-C58E-4F56-867D-6FD48507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109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9CB8F-06E4-4676-B8B8-BEAED94C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ACF415-62E8-4706-A762-3868226B3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B490E1-59FF-4154-8535-840E19085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651453-13A1-4B5A-842D-3D9A81604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DF7272-D83E-4701-B909-9804CBEC9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B575C2-0FAA-4F11-A757-57A7094B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59379D-9935-450E-95D6-1CB0241D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71C226-0311-4ACB-8452-EC87B639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571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4122A-4038-4BAD-9E8F-A3F139A3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161E79-2A1A-4BFF-B848-D93FDCC5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D7BD35-4943-4DE5-9EE5-68786029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EBF372-C17C-436A-822E-12B71C0D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94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DC35A6-A7BD-482F-846F-97330504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E6E509-CF61-4B99-B989-A963DFEA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F69609-88C7-4495-8E23-68D19F32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328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EB2C9-70F9-4C85-BB44-5CA7C569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0309EE-A00B-4D51-93B6-572CD32A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F7C79C-C7D4-4306-A429-3C9203C5D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DAA079-0B5F-49B0-8D8E-51108117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2FC34-C081-4D09-8B11-667C42CE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4BC3E6-1A97-43D2-969A-81838E8D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471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2C190-D169-4EE0-A214-65EFD62D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785284-26C1-477D-8E84-AE54C95BB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98968B-982B-4851-A08A-2DCDBE695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AFA62A-530E-47C3-9610-C39BE859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54D2B8-3C7A-424D-806C-59A43186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832C68-572F-4AD7-8FCE-A1F41B29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104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6EA8E0-79C3-460F-8485-77601C9A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220B2E-2044-4E05-9529-246E2546A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C3D799-98B0-47E4-8B28-9D7A51478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1FB4-0E83-46A1-BDE0-F9BD2B5FDEB6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30756-B569-454F-B83B-E262E21F2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A474E-ECF8-4EB6-A32B-F18A9F158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443D-AE3B-4E5C-B0A1-5155773D92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46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UPO 1">
            <a:extLst>
              <a:ext uri="{FF2B5EF4-FFF2-40B4-BE49-F238E27FC236}">
                <a16:creationId xmlns:a16="http://schemas.microsoft.com/office/drawing/2014/main" id="{6F5029B9-CDCA-4127-8495-03CE8D8235AB}"/>
              </a:ext>
            </a:extLst>
          </p:cNvPr>
          <p:cNvSpPr/>
          <p:nvPr/>
        </p:nvSpPr>
        <p:spPr>
          <a:xfrm>
            <a:off x="2551822" y="438419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2592D752-BFC6-497C-8F56-F59A0446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17" y="558553"/>
            <a:ext cx="930188" cy="828675"/>
          </a:xfrm>
          <a:prstGeom prst="rect">
            <a:avLst/>
          </a:prstGeom>
        </p:spPr>
      </p:pic>
      <p:sp>
        <p:nvSpPr>
          <p:cNvPr id="4" name="TAPA">
            <a:extLst>
              <a:ext uri="{FF2B5EF4-FFF2-40B4-BE49-F238E27FC236}">
                <a16:creationId xmlns:a16="http://schemas.microsoft.com/office/drawing/2014/main" id="{3062E93E-E6CE-451B-BAB0-5AB4F7CF4666}"/>
              </a:ext>
            </a:extLst>
          </p:cNvPr>
          <p:cNvSpPr/>
          <p:nvPr/>
        </p:nvSpPr>
        <p:spPr>
          <a:xfrm>
            <a:off x="1227028" y="438418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GRUPO 2">
            <a:extLst>
              <a:ext uri="{FF2B5EF4-FFF2-40B4-BE49-F238E27FC236}">
                <a16:creationId xmlns:a16="http://schemas.microsoft.com/office/drawing/2014/main" id="{2820F6F3-7604-4317-96BA-801401580638}"/>
              </a:ext>
            </a:extLst>
          </p:cNvPr>
          <p:cNvSpPr/>
          <p:nvPr/>
        </p:nvSpPr>
        <p:spPr>
          <a:xfrm>
            <a:off x="5659397" y="517794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1" name="Imagen 2">
            <a:extLst>
              <a:ext uri="{FF2B5EF4-FFF2-40B4-BE49-F238E27FC236}">
                <a16:creationId xmlns:a16="http://schemas.microsoft.com/office/drawing/2014/main" id="{86FADF0D-FF90-473F-B08D-77A481F8A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91" y="597594"/>
            <a:ext cx="976104" cy="890325"/>
          </a:xfrm>
          <a:prstGeom prst="rect">
            <a:avLst/>
          </a:prstGeom>
        </p:spPr>
      </p:pic>
      <p:sp>
        <p:nvSpPr>
          <p:cNvPr id="9" name="TAPA 2">
            <a:extLst>
              <a:ext uri="{FF2B5EF4-FFF2-40B4-BE49-F238E27FC236}">
                <a16:creationId xmlns:a16="http://schemas.microsoft.com/office/drawing/2014/main" id="{12360397-84E1-4CB9-AD82-575C23B24579}"/>
              </a:ext>
            </a:extLst>
          </p:cNvPr>
          <p:cNvSpPr/>
          <p:nvPr/>
        </p:nvSpPr>
        <p:spPr>
          <a:xfrm>
            <a:off x="4111759" y="487184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GRUPO 3">
            <a:extLst>
              <a:ext uri="{FF2B5EF4-FFF2-40B4-BE49-F238E27FC236}">
                <a16:creationId xmlns:a16="http://schemas.microsoft.com/office/drawing/2014/main" id="{0A3FF18A-1190-4AC1-B3CC-A77D8204407D}"/>
              </a:ext>
            </a:extLst>
          </p:cNvPr>
          <p:cNvSpPr/>
          <p:nvPr/>
        </p:nvSpPr>
        <p:spPr>
          <a:xfrm>
            <a:off x="8717005" y="455917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8" name="Imagen 3">
            <a:extLst>
              <a:ext uri="{FF2B5EF4-FFF2-40B4-BE49-F238E27FC236}">
                <a16:creationId xmlns:a16="http://schemas.microsoft.com/office/drawing/2014/main" id="{2FC7D9C2-7E8A-4B35-A0EC-C2736C75F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834" y="551513"/>
            <a:ext cx="912320" cy="925430"/>
          </a:xfrm>
          <a:prstGeom prst="rect">
            <a:avLst/>
          </a:prstGeom>
        </p:spPr>
      </p:pic>
      <p:sp>
        <p:nvSpPr>
          <p:cNvPr id="11" name="TAPA 3">
            <a:extLst>
              <a:ext uri="{FF2B5EF4-FFF2-40B4-BE49-F238E27FC236}">
                <a16:creationId xmlns:a16="http://schemas.microsoft.com/office/drawing/2014/main" id="{E42B0EDD-0A67-4D2C-B8E1-D6D7D65D2EF8}"/>
              </a:ext>
            </a:extLst>
          </p:cNvPr>
          <p:cNvSpPr/>
          <p:nvPr/>
        </p:nvSpPr>
        <p:spPr>
          <a:xfrm>
            <a:off x="7376981" y="487185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GRUPO 4">
            <a:extLst>
              <a:ext uri="{FF2B5EF4-FFF2-40B4-BE49-F238E27FC236}">
                <a16:creationId xmlns:a16="http://schemas.microsoft.com/office/drawing/2014/main" id="{580B1994-FD8E-494D-84CA-F463CD14428C}"/>
              </a:ext>
            </a:extLst>
          </p:cNvPr>
          <p:cNvSpPr/>
          <p:nvPr/>
        </p:nvSpPr>
        <p:spPr>
          <a:xfrm>
            <a:off x="2551822" y="2205304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7" name="Imagen 4">
            <a:extLst>
              <a:ext uri="{FF2B5EF4-FFF2-40B4-BE49-F238E27FC236}">
                <a16:creationId xmlns:a16="http://schemas.microsoft.com/office/drawing/2014/main" id="{570C9EBA-8A1C-4DD9-9EA3-97C86984A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6" y="2334455"/>
            <a:ext cx="872399" cy="884936"/>
          </a:xfrm>
          <a:prstGeom prst="rect">
            <a:avLst/>
          </a:prstGeom>
        </p:spPr>
      </p:pic>
      <p:sp>
        <p:nvSpPr>
          <p:cNvPr id="16" name="TAPA 4">
            <a:extLst>
              <a:ext uri="{FF2B5EF4-FFF2-40B4-BE49-F238E27FC236}">
                <a16:creationId xmlns:a16="http://schemas.microsoft.com/office/drawing/2014/main" id="{9B12482C-6AF6-4BA8-8288-4BBFD8D4E454}"/>
              </a:ext>
            </a:extLst>
          </p:cNvPr>
          <p:cNvSpPr/>
          <p:nvPr/>
        </p:nvSpPr>
        <p:spPr>
          <a:xfrm>
            <a:off x="1170281" y="2177514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GRUPO 5">
            <a:extLst>
              <a:ext uri="{FF2B5EF4-FFF2-40B4-BE49-F238E27FC236}">
                <a16:creationId xmlns:a16="http://schemas.microsoft.com/office/drawing/2014/main" id="{FEE7D941-9A40-4DBB-896F-77ED7FAAC8EE}"/>
              </a:ext>
            </a:extLst>
          </p:cNvPr>
          <p:cNvSpPr/>
          <p:nvPr/>
        </p:nvSpPr>
        <p:spPr>
          <a:xfrm>
            <a:off x="5670548" y="2205300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9" name="Imagen 5">
            <a:extLst>
              <a:ext uri="{FF2B5EF4-FFF2-40B4-BE49-F238E27FC236}">
                <a16:creationId xmlns:a16="http://schemas.microsoft.com/office/drawing/2014/main" id="{27589F97-9372-410A-A2EE-2E5ED3B9E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443" y="2334455"/>
            <a:ext cx="1500188" cy="843856"/>
          </a:xfrm>
          <a:prstGeom prst="rect">
            <a:avLst/>
          </a:prstGeom>
        </p:spPr>
      </p:pic>
      <p:sp>
        <p:nvSpPr>
          <p:cNvPr id="17" name="TAPA 5">
            <a:extLst>
              <a:ext uri="{FF2B5EF4-FFF2-40B4-BE49-F238E27FC236}">
                <a16:creationId xmlns:a16="http://schemas.microsoft.com/office/drawing/2014/main" id="{9D370A61-157E-4056-A97E-C3C22027E21C}"/>
              </a:ext>
            </a:extLst>
          </p:cNvPr>
          <p:cNvSpPr/>
          <p:nvPr/>
        </p:nvSpPr>
        <p:spPr>
          <a:xfrm>
            <a:off x="4209468" y="2163871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0" name="GRUPO 6">
            <a:extLst>
              <a:ext uri="{FF2B5EF4-FFF2-40B4-BE49-F238E27FC236}">
                <a16:creationId xmlns:a16="http://schemas.microsoft.com/office/drawing/2014/main" id="{79ABEEA6-4493-43D3-A033-4B25F4E869D9}"/>
              </a:ext>
            </a:extLst>
          </p:cNvPr>
          <p:cNvSpPr/>
          <p:nvPr/>
        </p:nvSpPr>
        <p:spPr>
          <a:xfrm>
            <a:off x="8756814" y="2188563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35" name="Imagen 6">
            <a:extLst>
              <a:ext uri="{FF2B5EF4-FFF2-40B4-BE49-F238E27FC236}">
                <a16:creationId xmlns:a16="http://schemas.microsoft.com/office/drawing/2014/main" id="{832092AE-2CB2-4A4F-AE6C-9AA61808C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430" y="2256972"/>
            <a:ext cx="882746" cy="882746"/>
          </a:xfrm>
          <a:prstGeom prst="rect">
            <a:avLst/>
          </a:prstGeom>
        </p:spPr>
      </p:pic>
      <p:sp>
        <p:nvSpPr>
          <p:cNvPr id="18" name="TAPA 6">
            <a:extLst>
              <a:ext uri="{FF2B5EF4-FFF2-40B4-BE49-F238E27FC236}">
                <a16:creationId xmlns:a16="http://schemas.microsoft.com/office/drawing/2014/main" id="{E609EBA8-1D67-46A8-86C1-D2B01202FE06}"/>
              </a:ext>
            </a:extLst>
          </p:cNvPr>
          <p:cNvSpPr/>
          <p:nvPr/>
        </p:nvSpPr>
        <p:spPr>
          <a:xfrm>
            <a:off x="7376981" y="2283553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GRUPO 7">
            <a:extLst>
              <a:ext uri="{FF2B5EF4-FFF2-40B4-BE49-F238E27FC236}">
                <a16:creationId xmlns:a16="http://schemas.microsoft.com/office/drawing/2014/main" id="{55D5541A-B257-4A92-9551-E54BDA2AD58D}"/>
              </a:ext>
            </a:extLst>
          </p:cNvPr>
          <p:cNvSpPr/>
          <p:nvPr/>
        </p:nvSpPr>
        <p:spPr>
          <a:xfrm>
            <a:off x="2551822" y="3700729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6" name="Imagen 7">
            <a:extLst>
              <a:ext uri="{FF2B5EF4-FFF2-40B4-BE49-F238E27FC236}">
                <a16:creationId xmlns:a16="http://schemas.microsoft.com/office/drawing/2014/main" id="{6915DDFF-5044-4164-A17D-B7F9B9F22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434" y="3778469"/>
            <a:ext cx="913463" cy="913463"/>
          </a:xfrm>
          <a:prstGeom prst="rect">
            <a:avLst/>
          </a:prstGeom>
        </p:spPr>
      </p:pic>
      <p:sp>
        <p:nvSpPr>
          <p:cNvPr id="21" name="TAPA  7">
            <a:extLst>
              <a:ext uri="{FF2B5EF4-FFF2-40B4-BE49-F238E27FC236}">
                <a16:creationId xmlns:a16="http://schemas.microsoft.com/office/drawing/2014/main" id="{B1CD1F75-7C0C-405E-AD21-0654EC6E1859}"/>
              </a:ext>
            </a:extLst>
          </p:cNvPr>
          <p:cNvSpPr/>
          <p:nvPr/>
        </p:nvSpPr>
        <p:spPr>
          <a:xfrm>
            <a:off x="1180215" y="3712327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4" name="GRUPO 8">
            <a:extLst>
              <a:ext uri="{FF2B5EF4-FFF2-40B4-BE49-F238E27FC236}">
                <a16:creationId xmlns:a16="http://schemas.microsoft.com/office/drawing/2014/main" id="{0428C52C-2ED5-4808-9555-02B4A13C8A7D}"/>
              </a:ext>
            </a:extLst>
          </p:cNvPr>
          <p:cNvSpPr/>
          <p:nvPr/>
        </p:nvSpPr>
        <p:spPr>
          <a:xfrm>
            <a:off x="5645440" y="3700728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4" name="Imagen 8">
            <a:extLst>
              <a:ext uri="{FF2B5EF4-FFF2-40B4-BE49-F238E27FC236}">
                <a16:creationId xmlns:a16="http://schemas.microsoft.com/office/drawing/2014/main" id="{5C3B5E7D-818B-4781-B808-E50B2CC0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40" y="3700728"/>
            <a:ext cx="1199893" cy="1068947"/>
          </a:xfrm>
          <a:prstGeom prst="rect">
            <a:avLst/>
          </a:prstGeom>
        </p:spPr>
      </p:pic>
      <p:sp>
        <p:nvSpPr>
          <p:cNvPr id="23" name="TAPA 8">
            <a:extLst>
              <a:ext uri="{FF2B5EF4-FFF2-40B4-BE49-F238E27FC236}">
                <a16:creationId xmlns:a16="http://schemas.microsoft.com/office/drawing/2014/main" id="{20E3F892-8474-4B60-A094-EEE466510D2F}"/>
              </a:ext>
            </a:extLst>
          </p:cNvPr>
          <p:cNvSpPr/>
          <p:nvPr/>
        </p:nvSpPr>
        <p:spPr>
          <a:xfrm>
            <a:off x="4271256" y="3715739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33" name="GRUPO 9">
            <a:extLst>
              <a:ext uri="{FF2B5EF4-FFF2-40B4-BE49-F238E27FC236}">
                <a16:creationId xmlns:a16="http://schemas.microsoft.com/office/drawing/2014/main" id="{7D58BE27-36E6-41DF-8F3B-471D51922329}"/>
              </a:ext>
            </a:extLst>
          </p:cNvPr>
          <p:cNvSpPr/>
          <p:nvPr/>
        </p:nvSpPr>
        <p:spPr>
          <a:xfrm>
            <a:off x="8766973" y="3686706"/>
            <a:ext cx="1171978" cy="9912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41" name="Imagen 9">
            <a:extLst>
              <a:ext uri="{FF2B5EF4-FFF2-40B4-BE49-F238E27FC236}">
                <a16:creationId xmlns:a16="http://schemas.microsoft.com/office/drawing/2014/main" id="{A7B3948B-4BD8-4D4A-88E8-F9CF7FAD3A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71" y="3867882"/>
            <a:ext cx="1251421" cy="703924"/>
          </a:xfrm>
          <a:prstGeom prst="rect">
            <a:avLst/>
          </a:prstGeom>
        </p:spPr>
      </p:pic>
      <p:sp>
        <p:nvSpPr>
          <p:cNvPr id="25" name="TAPA 9">
            <a:extLst>
              <a:ext uri="{FF2B5EF4-FFF2-40B4-BE49-F238E27FC236}">
                <a16:creationId xmlns:a16="http://schemas.microsoft.com/office/drawing/2014/main" id="{F68CA106-03FA-410D-945A-516F56E49A65}"/>
              </a:ext>
            </a:extLst>
          </p:cNvPr>
          <p:cNvSpPr/>
          <p:nvPr/>
        </p:nvSpPr>
        <p:spPr>
          <a:xfrm>
            <a:off x="7550194" y="3712327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3" name="GRUPO 10">
            <a:extLst>
              <a:ext uri="{FF2B5EF4-FFF2-40B4-BE49-F238E27FC236}">
                <a16:creationId xmlns:a16="http://schemas.microsoft.com/office/drawing/2014/main" id="{1EF30F7C-73B0-4E0B-933B-7D84A7A81A4A}"/>
              </a:ext>
            </a:extLst>
          </p:cNvPr>
          <p:cNvSpPr/>
          <p:nvPr/>
        </p:nvSpPr>
        <p:spPr>
          <a:xfrm>
            <a:off x="2472285" y="5196153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3" name="Imagen 10">
            <a:extLst>
              <a:ext uri="{FF2B5EF4-FFF2-40B4-BE49-F238E27FC236}">
                <a16:creationId xmlns:a16="http://schemas.microsoft.com/office/drawing/2014/main" id="{D654969A-851E-4CA4-95B9-6024945BC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42" y="5270664"/>
            <a:ext cx="998259" cy="910533"/>
          </a:xfrm>
          <a:prstGeom prst="rect">
            <a:avLst/>
          </a:prstGeom>
        </p:spPr>
      </p:pic>
      <p:sp>
        <p:nvSpPr>
          <p:cNvPr id="42" name="TAPA 10">
            <a:extLst>
              <a:ext uri="{FF2B5EF4-FFF2-40B4-BE49-F238E27FC236}">
                <a16:creationId xmlns:a16="http://schemas.microsoft.com/office/drawing/2014/main" id="{CD9B2C33-7565-46D7-9A82-14E2684A6AC3}"/>
              </a:ext>
            </a:extLst>
          </p:cNvPr>
          <p:cNvSpPr/>
          <p:nvPr/>
        </p:nvSpPr>
        <p:spPr>
          <a:xfrm>
            <a:off x="1081071" y="5219223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5" name="GRUPO 11">
            <a:extLst>
              <a:ext uri="{FF2B5EF4-FFF2-40B4-BE49-F238E27FC236}">
                <a16:creationId xmlns:a16="http://schemas.microsoft.com/office/drawing/2014/main" id="{EA3314DB-16A5-4866-8E6E-9BC94CA46075}"/>
              </a:ext>
            </a:extLst>
          </p:cNvPr>
          <p:cNvSpPr/>
          <p:nvPr/>
        </p:nvSpPr>
        <p:spPr>
          <a:xfrm>
            <a:off x="5686739" y="5191459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5" name="Imagen 11">
            <a:extLst>
              <a:ext uri="{FF2B5EF4-FFF2-40B4-BE49-F238E27FC236}">
                <a16:creationId xmlns:a16="http://schemas.microsoft.com/office/drawing/2014/main" id="{8D9433CD-7A3B-4966-80BD-0719974F63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73" y="5399864"/>
            <a:ext cx="1058226" cy="652132"/>
          </a:xfrm>
          <a:prstGeom prst="rect">
            <a:avLst/>
          </a:prstGeom>
        </p:spPr>
      </p:pic>
      <p:sp>
        <p:nvSpPr>
          <p:cNvPr id="44" name="TAPA 11">
            <a:extLst>
              <a:ext uri="{FF2B5EF4-FFF2-40B4-BE49-F238E27FC236}">
                <a16:creationId xmlns:a16="http://schemas.microsoft.com/office/drawing/2014/main" id="{1FC1FCE2-03AC-4829-8562-68B0093350B8}"/>
              </a:ext>
            </a:extLst>
          </p:cNvPr>
          <p:cNvSpPr/>
          <p:nvPr/>
        </p:nvSpPr>
        <p:spPr>
          <a:xfrm>
            <a:off x="4390728" y="5301867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7" name="GRUPO 12">
            <a:extLst>
              <a:ext uri="{FF2B5EF4-FFF2-40B4-BE49-F238E27FC236}">
                <a16:creationId xmlns:a16="http://schemas.microsoft.com/office/drawing/2014/main" id="{EEC7C37D-C6FA-4008-A4A7-AB2D12E5AE1B}"/>
              </a:ext>
            </a:extLst>
          </p:cNvPr>
          <p:cNvSpPr/>
          <p:nvPr/>
        </p:nvSpPr>
        <p:spPr>
          <a:xfrm>
            <a:off x="8766973" y="5083556"/>
            <a:ext cx="1171978" cy="1068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7" name="Imagen 12">
            <a:extLst>
              <a:ext uri="{FF2B5EF4-FFF2-40B4-BE49-F238E27FC236}">
                <a16:creationId xmlns:a16="http://schemas.microsoft.com/office/drawing/2014/main" id="{93F5F523-E383-40C5-8952-45D3E21DE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34" y="5312826"/>
            <a:ext cx="968084" cy="596582"/>
          </a:xfrm>
          <a:prstGeom prst="rect">
            <a:avLst/>
          </a:prstGeom>
        </p:spPr>
      </p:pic>
      <p:sp>
        <p:nvSpPr>
          <p:cNvPr id="46" name="TAPA 12">
            <a:extLst>
              <a:ext uri="{FF2B5EF4-FFF2-40B4-BE49-F238E27FC236}">
                <a16:creationId xmlns:a16="http://schemas.microsoft.com/office/drawing/2014/main" id="{CCCBD926-7905-4059-95BF-A0592445DAF2}"/>
              </a:ext>
            </a:extLst>
          </p:cNvPr>
          <p:cNvSpPr/>
          <p:nvPr/>
        </p:nvSpPr>
        <p:spPr>
          <a:xfrm>
            <a:off x="7470962" y="5112250"/>
            <a:ext cx="1171978" cy="1068947"/>
          </a:xfrm>
          <a:prstGeom prst="roundRect">
            <a:avLst/>
          </a:prstGeom>
          <a:pattFill prst="solidDmnd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87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8</cp:revision>
  <dcterms:created xsi:type="dcterms:W3CDTF">2025-11-11T16:25:50Z</dcterms:created>
  <dcterms:modified xsi:type="dcterms:W3CDTF">2025-11-11T17:25:06Z</dcterms:modified>
</cp:coreProperties>
</file>