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688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247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2470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8513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7194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422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649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8304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843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525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505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718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300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749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862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54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349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4EF68ED-D632-4CB2-9938-B201A01363A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GT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2B5CF54-7818-459F-A785-2026BA633A6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572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9350" y="935148"/>
            <a:ext cx="8825658" cy="2677648"/>
          </a:xfrm>
        </p:spPr>
        <p:txBody>
          <a:bodyPr/>
          <a:lstStyle/>
          <a:p>
            <a:r>
              <a:rPr lang="es-ES" dirty="0" smtClean="0"/>
              <a:t>Anderson Rodolfo Castellanos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12796"/>
            <a:ext cx="9144000" cy="1655762"/>
          </a:xfrm>
        </p:spPr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</a:t>
            </a:r>
            <a:r>
              <a:rPr lang="es-ES" dirty="0" err="1" smtClean="0"/>
              <a:t>sabados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04571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5E-6 -1.48148E-6 L 2.5E-6 -0.07222 " pathEditMode="relative" rAng="0" ptsTypes="AA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contaminación es la introducción de sustancias nocivas o elementos físicos en un medio ambiente, lo que provoca que este sea inseguro o no apto para su uso.[1]​[2]​[3]​ Puede afectar ecosistemas, medios físicos o seres vivos, y sus causas suelen estar asociadas a actividades humanas, considerándose una forma de impacto ambiental. Los contaminantes pueden ser sustancias químicas (como plaguicidas, metales pesados o petróleo) o formas de energía (como calor, ruido, luz o radiación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9953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contaminación se clasifica según su fuente (natural o antropogénica), el tipo de contaminante (químico, biológico, energético) o el medio afectado (aire, agua, suelo). Entre sus impactos más destacados están el deterioro de los ecosistemas, el cambio climático, la lluvia ácida y la afectación directa a la salud humana, como enfermedades respiratorias y cardiovasculares.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2645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Según datos de 2015, más de nueve millones de personas murieron debido a los efectos de la contaminación.[4]​ Además, el aumento de gases de efecto invernadero, como el dióxido de carbono, ha alcanzado niveles históricos: en 2021, la concentración de CO2 en la atmósfera llegó a 419,7 partes por millón, según la Organización Meteorológica Mundial. Los principales emisores de CO2 incluyen China, Estados Unidos e India, mientras que países como Alemania presentan altos niveles debido a su dependencia del carbón.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2107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6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contaminacion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888" y="2603500"/>
            <a:ext cx="2922537" cy="3416300"/>
          </a:xfrm>
        </p:spPr>
      </p:pic>
    </p:spTree>
    <p:extLst>
      <p:ext uri="{BB962C8B-B14F-4D97-AF65-F5344CB8AC3E}">
        <p14:creationId xmlns:p14="http://schemas.microsoft.com/office/powerpoint/2010/main" val="70186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Frente a este problema global, se han implementado estrategias de mitigación, como la regulación de emisiones y el fomento del desarrollo sostenible. Organismos internacionales como la ONU promueven estas iniciativas para proteger el medio ambiente y garantizar un futuro sostenible para las próximas generaciones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1794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xit" presetSubtype="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</TotalTime>
  <Words>318</Words>
  <Application>Microsoft Office PowerPoint</Application>
  <PresentationFormat>Panorámica</PresentationFormat>
  <Paragraphs>11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Sala de reuniones Ion</vt:lpstr>
      <vt:lpstr>Anderson Rodolfo Castellanos </vt:lpstr>
      <vt:lpstr>La contaminacion</vt:lpstr>
      <vt:lpstr>la contaminacion</vt:lpstr>
      <vt:lpstr>contaminacion</vt:lpstr>
      <vt:lpstr>contaminacion</vt:lpstr>
      <vt:lpstr>contaminacion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Rodolfo Castellanos</dc:title>
  <dc:creator>GNet</dc:creator>
  <cp:lastModifiedBy>GNet</cp:lastModifiedBy>
  <cp:revision>6</cp:revision>
  <dcterms:created xsi:type="dcterms:W3CDTF">2025-10-04T14:13:43Z</dcterms:created>
  <dcterms:modified xsi:type="dcterms:W3CDTF">2025-10-04T14:57:54Z</dcterms:modified>
</cp:coreProperties>
</file>