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7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9996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452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2197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422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582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2982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382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0843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459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9216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825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70BE7-1F71-41B4-AF76-1D1D8D27CCAA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76B7A-D69F-4F3B-BE64-F34C6817609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354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Anderson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354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3525" y="2979868"/>
            <a:ext cx="2436050" cy="243605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249" y="3291839"/>
            <a:ext cx="3107167" cy="3107167"/>
          </a:xfrm>
          <a:prstGeom prst="rect">
            <a:avLst/>
          </a:prstGeom>
        </p:spPr>
      </p:pic>
      <p:sp>
        <p:nvSpPr>
          <p:cNvPr id="9" name="Llamada ovalada 8"/>
          <p:cNvSpPr/>
          <p:nvPr/>
        </p:nvSpPr>
        <p:spPr>
          <a:xfrm>
            <a:off x="7175351" y="2581835"/>
            <a:ext cx="1527585" cy="1065007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Huy </a:t>
            </a:r>
            <a:r>
              <a:rPr lang="es-ES" dirty="0" err="1" smtClean="0"/>
              <a:t>ai</a:t>
            </a:r>
            <a:r>
              <a:rPr lang="es-ES" dirty="0" smtClean="0"/>
              <a:t> viene el </a:t>
            </a:r>
            <a:r>
              <a:rPr lang="es-ES" dirty="0" err="1" smtClean="0"/>
              <a:t>lovo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4586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41667E-6 1.85185E-6 L -5.41667E-6 1.85185E-6 C 0.00013 0.00231 0.0013 0.01527 0.0026 0.02037 C 0.00364 0.02453 0.00533 0.02847 0.00611 0.03287 C 0.00638 0.03449 0.00677 0.03587 0.00703 0.0375 C 0.00729 0.03958 0.00742 0.04189 0.00781 0.04375 C 0.00833 0.0456 0.00911 0.04675 0.00963 0.04861 C 0.01093 0.053 0.01106 0.0574 0.01315 0.06111 C 0.01393 0.0625 0.01497 0.06319 0.01575 0.06412 C 0.01731 0.06365 0.01888 0.06365 0.02018 0.06273 C 0.03307 0.05231 0.01966 0.05902 0.02903 0.05486 C 0.03138 0.06296 0.03046 0.06481 0.03789 0.05949 C 0.0388 0.05879 0.03893 0.05625 0.03958 0.05486 C 0.04075 0.05254 0.04322 0.04861 0.04322 0.04861 C 0.04479 0.06041 0.04374 0.05115 0.04492 0.0706 C 0.04518 0.07476 0.04544 0.07893 0.04583 0.0831 C 0.04596 0.08518 0.04596 0.08773 0.04674 0.08935 C 0.04752 0.0912 0.04908 0.09143 0.05026 0.09259 C 0.05143 0.09189 0.0526 0.09166 0.05377 0.09097 C 0.05559 0.08981 0.06119 0.08541 0.06341 0.0831 C 0.06822 0.07824 0.06393 0.08125 0.06874 0.07847 C 0.06953 0.07708 0.072 0.07199 0.07317 0.07199 C 0.07447 0.07199 0.07552 0.07407 0.07669 0.07523 C 0.0776 0.07476 0.07851 0.0743 0.07929 0.07361 C 0.08242 0.07129 0.08281 0.0706 0.08554 0.06736 C 0.08984 0.07245 0.08736 0.07129 0.0944 0.06736 C 0.097 0.06597 0.10221 0.06273 0.10221 0.06273 C 0.10312 0.06157 0.1039 0.06018 0.10494 0.05949 C 0.10598 0.05856 0.10963 0.05787 0.10846 0.05787 C 0.1069 0.05787 0.10546 0.05902 0.10403 0.05949 C 0.10286 0.06064 0.10156 0.06134 0.10052 0.06273 C 0.09947 0.06388 0.09882 0.06597 0.09791 0.06736 C 0.097 0.06851 0.09609 0.06944 0.09518 0.0706 C 0.09492 0.07268 0.09466 0.07476 0.0944 0.07685 C 0.09374 0.07986 0.09088 0.08773 0.09257 0.08611 C 0.1013 0.07847 0.09036 0.08796 0.10052 0.07986 C 0.10169 0.07893 0.10286 0.07754 0.10403 0.07685 C 0.10624 0.07523 0.10807 0.07546 0.11015 0.07361 C 0.11171 0.07222 0.11315 0.07037 0.11458 0.06898 C 0.11848 0.0655 0.12018 0.0655 0.12434 0.06273 L 0.12877 0.05949 C 0.12929 0.05856 0.12968 0.05671 0.13046 0.05648 C 0.13138 0.05601 0.13333 0.05625 0.1332 0.05787 C 0.13268 0.06134 0.12864 0.06319 0.12695 0.06412 C 0.12604 0.06574 0.12499 0.06712 0.12434 0.06898 C 0.12317 0.07175 0.12239 0.075 0.12174 0.07847 C 0.12122 0.08055 0.12018 0.09074 0.11992 0.09259 C 0.12135 0.09606 0.12187 0.10231 0.12434 0.10347 C 0.12565 0.10416 0.14479 0.10092 0.14817 0.10023 C 0.16315 0.10185 0.17812 0.10277 0.19309 0.10509 C 0.19414 0.10509 0.19127 0.10578 0.19049 0.10671 C 0.18437 0.11203 0.19166 0.1081 0.18437 0.11134 C 0.18255 0.11342 0.17695 0.11851 0.17903 0.11759 L 0.18606 0.11435 C 0.18749 0.11296 0.18893 0.11111 0.19049 0.10972 C 0.19127 0.10902 0.19231 0.10879 0.19309 0.1081 C 0.19492 0.10671 0.19661 0.10509 0.19843 0.10347 C 0.19934 0.10393 0.20156 0.1037 0.20104 0.10509 C 0.20026 0.1074 0.19817 0.10694 0.19661 0.1081 C 0.19544 0.10902 0.1944 0.11041 0.19309 0.11134 C 0.19231 0.11203 0.1914 0.11226 0.19049 0.11296 C 0.18906 0.11388 0.18763 0.11504 0.18606 0.11597 C 0.18515 0.11666 0.18424 0.11689 0.18346 0.11759 C 0.18229 0.11851 0.18111 0.11967 0.17994 0.12083 C 0.17851 0.12199 0.17695 0.12268 0.17552 0.12384 C 0.1746 0.12476 0.17187 0.12662 0.17291 0.12708 C 0.17447 0.12777 0.18033 0.12476 0.18255 0.12384 C 0.19843 0.125 0.21432 0.12523 0.2302 0.12708 C 0.23854 0.128 0.23684 0.13009 0.24348 0.13495 C 0.24453 0.13564 0.24583 0.13587 0.247 0.13634 C 0.24778 0.1375 0.24921 0.13773 0.2496 0.13958 C 0.24999 0.1412 0.24934 0.14305 0.24869 0.14421 C 0.24726 0.14768 0.24544 0.14745 0.24348 0.14907 C 0.24166 0.15046 0.23997 0.15231 0.23815 0.1537 C 0.23723 0.15439 0.23632 0.15462 0.23554 0.15532 C 0.23124 0.1581 0.23033 0.15925 0.22578 0.16157 C 0.22434 0.16226 0.22291 0.1625 0.22135 0.16319 C 0.22044 0.16412 0.2177 0.16574 0.21874 0.1662 C 0.2207 0.16712 0.22291 0.1655 0.22486 0.16458 C 0.22643 0.16388 0.22786 0.1625 0.22929 0.16157 C 0.2302 0.16087 0.23111 0.16064 0.23203 0.15995 C 0.23372 0.15856 0.23541 0.15648 0.23723 0.15532 C 0.23958 0.1537 0.24192 0.15324 0.24427 0.15208 C 0.24908 0.14629 0.24661 0.14976 0.24348 0.15208 C 0.24257 0.15277 0.24166 0.15324 0.24075 0.1537 C 0.23997 0.15486 0.23906 0.15601 0.23815 0.15694 C 0.23697 0.1581 0.23333 0.15925 0.23463 0.15995 C 0.23828 0.16203 0.24231 0.16087 0.24609 0.16157 C 0.25364 0.16296 0.25312 0.16412 0.26197 0.1662 C 0.26523 0.16712 0.26848 0.16736 0.27161 0.16782 C 0.27486 0.17037 0.27812 0.17337 0.28138 0.17569 C 0.28255 0.17638 0.28372 0.17662 0.28489 0.17731 C 0.2957 0.18287 0.28554 0.17824 0.29374 0.18194 C 0.29427 0.18356 0.2957 0.18472 0.29544 0.18657 C 0.29531 0.18842 0.29388 0.18912 0.29283 0.18981 C 0.29166 0.19074 0.29049 0.19074 0.28932 0.19143 C 0.28841 0.19189 0.28567 0.19282 0.28671 0.19282 C 0.2888 0.19282 0.29075 0.19189 0.29283 0.19143 C 0.30286 0.18379 0.30195 0.1824 0.31757 0.18981 C 0.3194 0.19074 0.31223 0.19282 0.31223 0.19282 C 0.31171 0.19398 0.31119 0.19513 0.31054 0.19606 C 0.30963 0.19722 0.30677 0.19884 0.30781 0.1993 C 0.31328 0.20162 0.31901 0.20115 0.3246 0.20231 C 0.32604 0.20277 0.32747 0.20347 0.32903 0.20393 C 0.33606 0.20601 0.33854 0.20578 0.34401 0.20856 C 0.34492 0.20902 0.34583 0.20949 0.34661 0.21018 C 0.34765 0.21111 0.34843 0.21226 0.34934 0.21342 C 0.34895 0.21597 0.34934 0.21898 0.34843 0.22129 C 0.34765 0.22314 0.34596 0.22314 0.34492 0.2243 C 0.34427 0.22523 0.34374 0.22638 0.34309 0.22754 C 0.34427 0.228 0.34544 0.2287 0.34661 0.22893 C 0.34986 0.22986 0.35364 0.22731 0.35638 0.23055 C 0.35781 0.2324 0.35338 0.23379 0.35195 0.23541 C 0.35104 0.23634 0.35026 0.2375 0.34934 0.23842 C 0.34843 0.23912 0.34752 0.23935 0.34661 0.24004 C 0.34518 0.24097 0.34374 0.24212 0.34218 0.24305 C 0.35299 0.24953 0.34674 0.24629 0.37135 0.24629 C 0.37226 0.24629 0.37317 0.24537 0.37395 0.24467 C 0.37578 0.24328 0.3776 0.24166 0.37929 0.24004 C 0.38307 0.2405 0.38697 0.24097 0.39075 0.24166 C 0.39257 0.24189 0.39427 0.24282 0.39609 0.24305 C 0.40611 0.24444 0.41601 0.24537 0.42604 0.24629 C 0.42669 0.24745 0.42786 0.24791 0.42786 0.24953 C 0.42786 0.25879 0.42434 0.25416 0.42161 0.25879 C 0.42083 0.26041 0.42395 0.25787 0.42513 0.25717 C 0.43411 0.253 0.42825 0.25532 0.4358 0.25254 C 0.44049 0.253 0.44518 0.25416 0.44986 0.25416 C 0.45208 0.25416 0.45638 0.25208 0.45872 0.25092 C 0.46992 0.25162 0.48111 0.25092 0.49218 0.25254 C 0.49322 0.25277 0.49036 0.25439 0.48958 0.25578 C 0.48424 0.26388 0.48828 0.26064 0.48346 0.26365 C 0.49283 0.26412 0.50221 0.2662 0.51158 0.26504 C 0.51289 0.26504 0.51315 0.26157 0.51432 0.26041 C 0.51562 0.25902 0.52369 0.2574 0.52395 0.25717 C 0.52552 0.25625 0.52682 0.25486 0.52838 0.25416 C 0.53072 0.25324 0.53307 0.25324 0.53541 0.25254 C 0.53841 0.25162 0.5414 0.25069 0.54427 0.24953 C 0.54609 0.24861 0.54778 0.24745 0.5496 0.24629 L 0.55481 0.24305 C 0.55664 0.24212 0.55833 0.24074 0.56015 0.24004 C 0.56458 0.23796 0.56249 0.23912 0.5664 0.2368 C 0.56718 0.23796 0.56914 0.23819 0.56901 0.24004 C 0.56874 0.24259 0.56679 0.24351 0.56549 0.24467 C 0.56471 0.2456 0.56197 0.24699 0.56276 0.24629 C 0.5677 0.24189 0.56914 0.24236 0.57513 0.24166 L 0.59986 0.23842 C 0.61874 0.2324 0.61497 0.23217 0.64492 0.23842 C 0.64674 0.23888 0.64127 0.2405 0.63958 0.24166 C 0.6388 0.24212 0.63333 0.2449 0.63333 0.24629 C 0.63333 0.24837 0.6358 0.24629 0.63697 0.24629 " pathEditMode="relative" ptsTypes="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4.44444E-6 L 1.04167E-6 4.44444E-6 C -0.01029 0.01551 -0.00234 0.00486 -0.00976 0.0125 C -0.01068 0.01342 -0.01146 0.01481 -0.01237 0.01551 C -0.01732 0.0199 -0.01393 0.01273 -0.02031 0.02338 C -0.02292 0.02777 -0.025 0.03287 -0.02747 0.0375 C -0.02995 0.04236 -0.03294 0.04652 -0.03542 0.05162 C -0.03763 0.05648 -0.03919 0.06227 -0.04154 0.06736 C -0.04336 0.07129 -0.0457 0.07453 -0.04766 0.07824 C -0.05013 0.08287 -0.05247 0.0875 -0.05482 0.09236 C -0.05664 0.09652 -0.0582 0.10092 -0.06002 0.10486 C -0.07135 0.12963 -0.06159 0.1074 -0.0707 0.12523 C -0.07982 0.14328 -0.07057 0.12685 -0.07591 0.13634 C -0.07565 0.13264 -0.07539 0.12893 -0.075 0.12523 C -0.07487 0.12268 -0.07487 0.1199 -0.07422 0.11736 C -0.07331 0.11481 -0.07187 0.11319 -0.0707 0.11111 C -0.0681 0.09745 -0.06966 0.10486 -0.06536 0.08935 C -0.06471 0.08727 -0.06224 0.08264 -0.06354 0.08287 L -0.06888 0.08449 C -0.07357 0.09282 -0.06927 0.08634 -0.07591 0.09236 C -0.07695 0.09328 -0.07773 0.09444 -0.07864 0.0956 C -0.0793 0.09652 -0.07956 0.09791 -0.08034 0.09861 C -0.08138 0.09953 -0.08268 0.09977 -0.08385 0.10023 C -0.0845 0.09907 -0.08529 0.09838 -0.08568 0.09699 C -0.08659 0.09305 -0.08607 0.08819 -0.08737 0.08449 L -0.08919 0.07986 C -0.09336 0.08194 -0.10391 0.08634 -0.10768 0.09074 C -0.11393 0.09815 -0.10625 0.08889 -0.11393 0.09861 C -0.11471 0.09977 -0.11562 0.10092 -0.11654 0.10185 C -0.11732 0.10254 -0.11823 0.10277 -0.11914 0.10347 C -0.11992 0.1044 -0.12409 0.10995 -0.12539 0.11111 C -0.12617 0.11203 -0.12708 0.11227 -0.12799 0.11273 C -0.12891 0.11227 -0.12969 0.11111 -0.1306 0.11111 C -0.13555 0.11111 -0.14323 0.11736 -0.14648 0.1206 C -0.14857 0.12268 -0.15052 0.12546 -0.15273 0.12685 C -0.15547 0.1287 -0.16159 0.13009 -0.16159 0.13009 C -0.16276 0.13102 -0.1638 0.13217 -0.1651 0.1331 C -0.16588 0.13379 -0.16732 0.13634 -0.16771 0.13472 C -0.16836 0.13171 -0.16706 0.12847 -0.1668 0.12523 C -0.16706 0.12222 -0.16601 0.11713 -0.16771 0.11597 C -0.16979 0.11458 -0.17174 0.11921 -0.17383 0.1206 C -0.17565 0.12176 -0.17747 0.12245 -0.17917 0.12384 C -0.18594 0.1287 -0.19336 0.13217 -0.19948 0.13935 L -0.20742 0.14884 L -0.21002 0.15208 C -0.20599 0.14097 -0.21081 0.15486 -0.20651 0.13935 C -0.20312 0.12731 -0.20612 0.1419 -0.20391 0.13009 C -0.20534 0.10764 -0.20404 0.12384 -0.2056 0.1081 C -0.2056 0.10787 -0.20651 0.09606 -0.20742 0.09398 C -0.20807 0.09259 -0.20911 0.0919 -0.21002 0.09074 C -0.21328 0.09143 -0.21654 0.09166 -0.21979 0.09236 C -0.22096 0.09259 -0.22213 0.09352 -0.22331 0.09398 C -0.22474 0.09444 -0.22617 0.0949 -0.22773 0.0956 C -0.22943 0.09699 -0.23125 0.09884 -0.23294 0.10023 C -0.23568 0.10231 -0.24206 0.10416 -0.24362 0.10486 C -0.24544 0.10578 -0.24883 0.1081 -0.24883 0.1081 C -0.26406 0.09907 -0.23724 0.11666 -0.25325 0.04213 C -0.25404 0.03889 -0.272 0.0493 -0.27357 0.05 C -0.27474 0.05069 -0.27591 0.05115 -0.27708 0.05162 C -0.27851 0.05324 -0.27995 0.05486 -0.28151 0.05625 C -0.29349 0.0669 -0.27812 0.05115 -0.29036 0.06412 C -0.28424 0.04259 -0.2931 0.07222 -0.28594 0.05324 C -0.28542 0.05185 -0.28411 0.04861 -0.28502 0.04838 C -0.29414 0.04745 -0.30325 0.04953 -0.31237 0.05 C -0.32187 0.05254 -0.31536 0.05023 -0.32474 0.05486 C -0.32708 0.05578 -0.32943 0.05694 -0.33177 0.05787 C -0.33711 0.05972 -0.33476 0.05856 -0.33893 0.06111 C -0.33919 0.05 -0.3375 0.03819 -0.33971 0.02801 C -0.34049 0.02477 -0.34388 0.0287 -0.34596 0.02963 C -0.34752 0.03032 -0.34883 0.03194 -0.35039 0.03287 C -0.35299 0.03449 -0.3556 0.03611 -0.35833 0.0375 C -0.36575 0.0412 -0.36719 0.04074 -0.375 0.04213 C -0.39752 0.06412 -0.37409 0.04236 -0.3918 0.05625 C -0.40755 0.06875 -0.39453 0.06065 -0.40599 0.06736 C -0.40846 0.0706 -0.40963 0.07361 -0.41302 0.07361 C -0.41393 0.07361 -0.40937 0.07176 -0.41029 0.07199 C -0.41862 0.07315 -0.42682 0.07523 -0.43502 0.07662 C -0.44857 0.08727 -0.46159 0.09977 -0.47565 0.1081 C -0.48463 0.11342 -0.48594 0.11551 -0.48086 0.10972 C -0.47708 0.0993 -0.47734 0.10393 -0.47734 0.09699 " pathEditMode="relative" ptsTypes="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Anderson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Anderson</dc:title>
  <dc:creator>GNet</dc:creator>
  <cp:lastModifiedBy>GNet</cp:lastModifiedBy>
  <cp:revision>2</cp:revision>
  <dcterms:created xsi:type="dcterms:W3CDTF">2025-10-04T15:30:30Z</dcterms:created>
  <dcterms:modified xsi:type="dcterms:W3CDTF">2025-10-04T15:38:14Z</dcterms:modified>
</cp:coreProperties>
</file>