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D8C6-3243-4DAD-BB2E-E39272980F4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4582-24B8-4204-A96B-9B6ED55655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3014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D8C6-3243-4DAD-BB2E-E39272980F4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4582-24B8-4204-A96B-9B6ED55655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71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D8C6-3243-4DAD-BB2E-E39272980F4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4582-24B8-4204-A96B-9B6ED55655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5317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D8C6-3243-4DAD-BB2E-E39272980F4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4582-24B8-4204-A96B-9B6ED55655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0973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D8C6-3243-4DAD-BB2E-E39272980F4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4582-24B8-4204-A96B-9B6ED55655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4193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D8C6-3243-4DAD-BB2E-E39272980F4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4582-24B8-4204-A96B-9B6ED55655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410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D8C6-3243-4DAD-BB2E-E39272980F4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4582-24B8-4204-A96B-9B6ED55655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3738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D8C6-3243-4DAD-BB2E-E39272980F4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4582-24B8-4204-A96B-9B6ED55655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3657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D8C6-3243-4DAD-BB2E-E39272980F4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4582-24B8-4204-A96B-9B6ED55655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009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D8C6-3243-4DAD-BB2E-E39272980F4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4582-24B8-4204-A96B-9B6ED55655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715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D8C6-3243-4DAD-BB2E-E39272980F4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4582-24B8-4204-A96B-9B6ED55655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066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5D8C6-3243-4DAD-BB2E-E39272980F40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04582-24B8-4204-A96B-9B6ED55655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328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Anderson Rodolfo Castellanos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Conputacion</a:t>
            </a:r>
            <a:r>
              <a:rPr lang="es-ES" dirty="0" smtClean="0"/>
              <a:t> </a:t>
            </a:r>
            <a:r>
              <a:rPr lang="es-ES" dirty="0" err="1" smtClean="0"/>
              <a:t>sabado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421628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">
        <p15:prstTrans prst="airplane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86062"/>
            <a:ext cx="12191999" cy="6858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5484" y="2280621"/>
            <a:ext cx="2475622" cy="4372984"/>
          </a:xfrm>
          <a:prstGeom prst="rect">
            <a:avLst/>
          </a:prstGeom>
        </p:spPr>
      </p:pic>
      <p:sp>
        <p:nvSpPr>
          <p:cNvPr id="9" name="Llamada ovalada 8"/>
          <p:cNvSpPr/>
          <p:nvPr/>
        </p:nvSpPr>
        <p:spPr>
          <a:xfrm>
            <a:off x="3044415" y="1420010"/>
            <a:ext cx="1247887" cy="860611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Boy</a:t>
            </a:r>
            <a:r>
              <a:rPr lang="es-ES" dirty="0" smtClean="0"/>
              <a:t>  ala tienda</a:t>
            </a:r>
            <a:endParaRPr lang="es-GT" dirty="0"/>
          </a:p>
        </p:txBody>
      </p:sp>
      <p:sp>
        <p:nvSpPr>
          <p:cNvPr id="10" name="Llamada ovalada 9"/>
          <p:cNvSpPr/>
          <p:nvPr/>
        </p:nvSpPr>
        <p:spPr>
          <a:xfrm>
            <a:off x="10198249" y="1936376"/>
            <a:ext cx="1032735" cy="1108038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ya vengo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665235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15000">
        <p15:prstTrans prst="airplane"/>
      </p:transition>
    </mc:Choice>
    <mc:Fallback>
      <p:transition spd="slow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54167E-6 -4.81481E-6 L -8.54167E-6 -4.81481E-6 C 0.00351 -0.00208 0.00703 -0.00393 0.01054 -0.00625 C 0.01171 -0.00694 0.01288 -0.00833 0.01406 -0.00926 C 0.01575 -0.01064 0.01913 -0.01296 0.02109 -0.01412 C 0.02226 -0.01458 0.02343 -0.01504 0.0246 -0.01551 C 0.02877 -0.0206 0.0263 -0.01805 0.03255 -0.02199 L 0.04049 -0.02662 L 0.044 -0.02824 C 0.05559 -0.04351 0.04114 -0.02453 0.05025 -0.03611 C 0.05143 -0.0375 0.0552 -0.03981 0.05377 -0.04074 C 0.05169 -0.04189 0.0496 -0.03865 0.04752 -0.0375 C 0.04674 -0.03657 0.04583 -0.03564 0.04492 -0.03449 C 0.04348 -0.0324 0.04218 -0.02986 0.04049 -0.02824 C 0.03919 -0.02662 0.03762 -0.02615 0.03606 -0.025 C 0.03554 -0.02338 0.03502 -0.02176 0.03437 -0.02037 C 0.03216 -0.01597 0.02734 -0.00787 0.02734 -0.00787 C 0.02669 -0.00509 0.02617 -0.00254 0.02552 -4.81481E-6 C 0.02499 0.00209 0.02421 0.00417 0.02369 0.00625 C 0.02304 0.00949 0.02252 0.0125 0.022 0.01574 C 0.02226 0.01945 0.02135 0.02408 0.02291 0.02662 C 0.02447 0.0294 0.03124 0.02084 0.03163 0.02037 C 0.04544 0.00718 0.03007 0.02338 0.04049 0.01111 C 0.04192 0.00926 0.04361 0.00811 0.04492 0.00625 C 0.04596 0.0051 0.04661 0.00301 0.04752 0.00162 C 0.04973 -0.00139 0.05299 -0.00393 0.05546 -0.00625 C 0.05468 -0.0037 0.05364 -0.00115 0.05286 0.00162 C 0.05065 0.01019 0.05091 0.01412 0.05025 0.02361 C 0.05117 0.03774 0.04934 0.05324 0.05286 0.06598 C 0.05416 0.07037 0.0608 0.06111 0.0608 0.06111 C 0.0789 0.03889 0.06562 0.05486 0.08463 0.03311 C 0.08645 0.03102 0.08841 0.0294 0.08997 0.02662 C 0.09283 0.02153 0.09648 0.01713 0.09882 0.01111 C 0.09934 0.00949 0.09986 0.00787 0.10052 0.00625 C 0.10104 0.0051 0.10299 0.00232 0.10234 0.00324 C 0.09557 0.0132 0.0957 0.01343 0.08997 0.02361 C 0.0888 0.02824 0.08775 0.03311 0.08645 0.03774 C 0.08333 0.04885 0.07864 0.0588 0.07669 0.07061 C 0.07226 0.09792 0.07799 0.06389 0.07226 0.09422 C 0.07187 0.0963 0.07018 0.1007 0.07135 0.10047 C 0.07617 0.09931 0.0802 0.09422 0.08463 0.09098 C 0.08971 0.08218 0.09492 0.07361 0.0996 0.06436 C 0.10468 0.0544 0.10937 0.04399 0.11471 0.03449 C 0.11731 0.02986 0.12018 0.02547 0.12265 0.02037 C 0.1246 0.01621 0.12604 0.01088 0.12786 0.00625 C 0.12955 0.00255 0.13137 -0.00115 0.1332 -0.00463 C 0.13723 -0.01226 0.13802 -0.01157 0.14023 -0.01875 C 0.14088 -0.02083 0.14309 -0.02384 0.14205 -0.025 C 0.14075 -0.02662 0.13893 -0.02338 0.13762 -0.02199 C 0.13476 -0.01875 0.13229 -0.01458 0.12968 -0.01088 C 0.12604 0.00047 0.12591 0.00186 0.12083 0.0125 C 0.11419 0.02662 0.12005 0.00903 0.11288 0.03149 C 0.11184 0.03449 0.10846 0.03936 0.11028 0.04074 C 0.11236 0.04283 0.11445 0.03681 0.1164 0.03449 C 0.12057 0.0301 0.12525 0.02662 0.12877 0.02037 C 0.12994 0.01829 0.13098 0.01598 0.13229 0.01412 C 0.13398 0.01181 0.1358 0.00996 0.13762 0.00787 C 0.14166 0.00324 0.14166 0.00348 0.14557 -4.81481E-6 C 0.14453 0.01505 0.1444 0.02709 0.14114 0.04074 C 0.13971 0.04676 0.13723 0.05209 0.1358 0.05811 C 0.1319 0.07408 0.13229 0.08033 0.12968 0.09723 C 0.1289 0.10209 0.12786 0.10672 0.12695 0.11135 C 0.12669 0.11551 0.12656 0.11991 0.12617 0.12385 C 0.12578 0.12709 0.12421 0.1301 0.12434 0.13334 C 0.12447 0.13588 0.12617 0.1375 0.12695 0.13959 C 0.13463 0.13496 0.1289 0.13889 0.14283 0.12246 C 0.14921 0.11482 0.14804 0.11621 0.1552 0.10834 C 0.15677 0.10672 0.15833 0.10556 0.15963 0.10348 C 0.16106 0.10139 0.16249 0.09908 0.16406 0.09723 C 0.1651 0.09607 0.1664 0.09537 0.16757 0.09422 C 0.16848 0.09329 0.1694 0.09213 0.17031 0.09098 C 0.169 0.09491 0.16614 0.10324 0.16497 0.10834 C 0.16419 0.11135 0.16367 0.11598 0.16315 0.11922 C 0.16835 0.12547 0.16549 0.12385 0.1746 0.11459 C 0.18893 0.1 0.17226 0.11621 0.18788 0.10348 C 0.1888 0.10278 0.18958 0.10139 0.19049 0.10047 C 0.19492 0.09561 0.19427 0.0963 0.19843 0.0926 C 0.19908 0.09468 0.20038 0.09653 0.20025 0.09885 C 0.1996 0.11644 0.19713 0.11459 0.19322 0.12871 C 0.19231 0.13149 0.19205 0.13496 0.1914 0.13797 C 0.19114 0.13912 0.18671 0.15371 0.18788 0.15371 C 0.19283 0.15371 0.20156 0.13982 0.20559 0.13496 C 0.21041 0.12894 0.21575 0.12385 0.22057 0.1176 C 0.22265 0.11505 0.2246 0.11227 0.22669 0.10973 C 0.23333 0.10209 0.22916 0.1088 0.23372 0.10047 C 0.23411 0.10348 0.23463 0.10672 0.23463 0.10973 C 0.23463 0.11204 0.23398 0.11389 0.23372 0.11621 C 0.23346 0.11991 0.23294 0.13172 0.23203 0.13658 C 0.23163 0.13866 0.23072 0.14051 0.2302 0.14283 C 0.22955 0.14584 0.22903 0.14908 0.22851 0.15209 C 0.22877 0.15371 0.22838 0.15695 0.22942 0.15695 C 0.23281 0.15695 0.2345 0.15116 0.23736 0.14908 C 0.23841 0.14815 0.23971 0.14815 0.24088 0.14746 C 0.24179 0.14699 0.24257 0.1463 0.24348 0.14584 C 0.25507 0.15973 0.24218 0.1426 0.247 0.20394 C 0.24713 0.20602 0.24934 0.20486 0.25052 0.20556 C 0.25234 0.20348 0.25403 0.20116 0.25585 0.19931 C 0.25989 0.19491 0.26419 0.19144 0.26822 0.18658 C 0.27083 0.18357 0.2733 0.17986 0.27617 0.17732 C 0.28007 0.17361 0.2845 0.1713 0.28854 0.16783 C 0.29023 0.16621 0.29192 0.16459 0.29374 0.1632 C 0.29466 0.1625 0.29557 0.16227 0.29648 0.16158 C 0.2983 0.16019 0.29999 0.15834 0.30169 0.15695 C 0.30117 0.17246 0.29947 0.1882 0.29999 0.20394 C 0.29999 0.20625 0.30234 0.20811 0.30351 0.20695 C 0.30807 0.20348 0.31171 0.19653 0.31588 0.19144 C 0.31848 0.1882 0.32122 0.18519 0.32382 0.18195 C 0.33255 0.17107 0.33815 0.16181 0.34856 0.15371 L 0.3565 0.14746 C 0.3569 0.14676 0.36002 0.13959 0.36171 0.14121 C 0.36262 0.1419 0.36236 0.14422 0.36262 0.14584 C 0.36236 0.17107 0.36106 0.19607 0.36171 0.22107 C 0.36236 0.24051 0.3638 0.23727 0.36966 0.23519 C 0.37721 0.22524 0.36861 0.23611 0.37851 0.22593 C 0.38723 0.2169 0.3802 0.22199 0.38906 0.21482 C 0.39049 0.21366 0.39205 0.2132 0.39348 0.21181 C 0.40559 0.2 0.3927 0.20973 0.40325 0.20232 C 0.41028 0.21065 0.40104 0.19792 0.40677 0.22431 C 0.40716 0.22639 0.40911 0.22524 0.41028 0.22593 C 0.41367 0.22385 0.41653 0.22223 0.41992 0.21968 C 0.43007 0.21204 0.42018 0.21713 0.4332 0.21019 C 0.43854 0.20741 0.44374 0.20417 0.44908 0.20232 L 0.45794 0.19931 C 0.45807 0.19908 0.46315 0.19422 0.46406 0.19445 C 0.46497 0.19468 0.46523 0.19676 0.46588 0.19769 C 0.46666 0.19885 0.46757 0.19977 0.46848 0.2007 C 0.47148 0.19931 0.47447 0.19815 0.47734 0.19607 C 0.47929 0.19445 0.48085 0.19167 0.48268 0.18982 C 0.48645 0.18588 0.49036 0.18287 0.49413 0.17871 C 0.49479 0.17801 0.49518 0.17639 0.49583 0.1757 C 0.497 0.17431 0.4983 0.17361 0.49934 0.17246 C 0.50038 0.17153 0.50104 0.16991 0.50208 0.16945 C 0.50377 0.16829 0.50559 0.16829 0.50729 0.16783 C 0.51614 0.16019 0.51236 0.16459 0.51887 0.15533 C 0.51966 0.15787 0.52135 0.16019 0.52148 0.1632 C 0.52591 0.26621 0.51328 0.23079 0.52499 0.26204 C 0.52643 0.26088 0.52812 0.26042 0.52942 0.2588 C 0.53424 0.25255 0.53502 0.24723 0.53906 0.24005 C 0.54127 0.23611 0.54413 0.23311 0.54622 0.22894 C 0.54804 0.22524 0.54908 0.22061 0.55065 0.21644 C 0.55533 0.20371 0.55429 0.20741 0.55937 0.19607 C 0.56145 0.19144 0.56354 0.18658 0.56562 0.18195 C 0.56653 0.17986 0.56744 0.17801 0.56822 0.1757 C 0.56913 0.17315 0.56966 0.16991 0.57083 0.16783 C 0.57135 0.16713 0.57708 0.16482 0.57708 0.16482 C 0.58359 0.15579 0.5858 0.1507 0.59205 0.14584 C 0.59296 0.14514 0.59387 0.14491 0.59466 0.14422 C 0.60065 0.14792 0.59413 0.1426 0.59908 0.15533 C 0.60025 0.15811 0.60221 0.15926 0.60351 0.16158 C 0.60429 0.16297 0.60468 0.16482 0.60533 0.16621 C 0.62031 0.15741 0.62395 0.15579 0.64062 0.14283 C 0.66393 0.12454 0.6457 0.13449 0.66445 0.12547 C 0.66588 0.12385 0.66718 0.1213 0.66887 0.12084 C 0.6763 0.11806 0.67057 0.1301 0.6776 0.11621 C 0.68528 0.10116 0.67812 0.11227 0.68294 0.10047 C 0.68372 0.09861 0.68489 0.09746 0.68554 0.09561 C 0.68632 0.09375 0.68632 0.09074 0.68736 0.08936 C 0.68854 0.08797 0.69036 0.08866 0.69179 0.08797 C 0.69361 0.08704 0.69531 0.08588 0.69713 0.08473 C 0.70403 0.07246 0.69427 0.08866 0.71119 0.07061 C 0.7164 0.06505 0.72617 0.05186 0.72617 0.05186 C 0.72734 0.05602 0.72864 0.05996 0.72968 0.06436 C 0.73046 0.06736 0.72981 0.07223 0.7315 0.07385 C 0.73281 0.07524 0.73437 0.07176 0.73593 0.07061 C 0.73684 0.06806 0.73775 0.06551 0.73854 0.06274 C 0.7427 0.04792 0.74127 0.04399 0.74999 0.02824 C 0.75065 0.02732 0.75104 0.02593 0.75182 0.02524 C 0.75351 0.02361 0.75533 0.02315 0.75703 0.02199 L 0.76145 0.01899 C 0.76549 0.01181 0.76041 0.01991 0.76861 0.0125 C 0.77044 0.01088 0.77213 0.00834 0.77382 0.00625 C 0.77669 0.00301 0.7789 0.00093 0.78085 -0.00463 L 0.78268 -0.00926 C 0.78359 -0.01782 0.78255 -0.01527 0.7845 -0.01875 L 0.77825 -0.05 " pathEditMode="relative" ptsTypes="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xit" presetSubtype="2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67362E-19 -5.18519E-6 L -8.67362E-19 -5.18519E-6 C 0.0026 0.00092 0.0052 0.00277 0.00781 0.003 C 0.01562 0.00347 0.02461 0.00138 0.03255 -5.18519E-6 C 0.04531 -0.00487 0.04947 -0.00788 0.06171 -0.00788 L 0.54961 -0.01112 C 0.57578 -0.01505 0.56315 -0.01366 0.58763 -0.01575 C 0.58958 -0.0169 0.59166 -0.01806 0.59375 -0.01899 C 0.59609 -0.01968 0.59843 -0.01991 0.60078 -0.02038 C 0.60286 -0.02107 0.60494 -0.0213 0.60703 -0.022 C 0.61237 -0.02385 0.61757 -0.02663 0.62291 -0.02825 C 0.62669 -0.0294 0.64336 -0.03102 0.64583 -0.03149 C 0.65026 -0.03218 0.65468 -0.03334 0.65911 -0.0345 C 0.66054 -0.03496 0.66197 -0.03589 0.66341 -0.03612 C 0.66809 -0.03704 0.67291 -0.03727 0.6776 -0.03774 C 0.6901 -0.04098 0.67721 -0.03727 0.69075 -0.04237 C 0.69466 -0.04399 0.69934 -0.04468 0.70312 -0.04561 C 0.7052 -0.04607 0.70729 -0.04653 0.70937 -0.04723 C 0.72447 -0.05255 0.70703 -0.04908 0.72786 -0.05186 C 0.72903 -0.05232 0.7302 -0.05325 0.73138 -0.05348 C 0.73463 -0.05417 0.73789 -0.05394 0.74114 -0.0551 C 0.74296 -0.05556 0.74453 -0.05788 0.74635 -0.05811 L 0.75703 -0.05973 C 0.76783 -0.06366 0.75429 -0.0588 0.76666 -0.06274 C 0.76822 -0.06343 0.76966 -0.06413 0.77109 -0.06436 C 0.77369 -0.06505 0.77643 -0.06552 0.77903 -0.06598 C 0.78086 -0.06714 0.78255 -0.06829 0.78437 -0.06922 C 0.78932 -0.0713 0.78671 -0.07038 0.79231 -0.07223 C 0.79648 -0.07732 0.79322 -0.07431 0.79843 -0.07686 C 0.80026 -0.07802 0.80377 -0.0801 0.80377 -0.0801 C 0.80468 -0.08126 0.80546 -0.08241 0.80638 -0.08334 C 0.80976 -0.08635 0.80885 -0.08241 0.8108 -0.08959 C 0.81093 -0.09005 0.8108 -0.09052 0.8108 -0.09098 " pathEditMode="relative" ptsTypes="AAAAAAAAAAAAAAAAAAAAAAAAAAAAAAAAA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9" grpId="2" animBg="1"/>
      <p:bldP spid="10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11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Anderson Rodolfo Castellanos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Anderson Rodolfo Castellanos</dc:title>
  <dc:creator>GNet</dc:creator>
  <cp:lastModifiedBy>GNet</cp:lastModifiedBy>
  <cp:revision>6</cp:revision>
  <dcterms:created xsi:type="dcterms:W3CDTF">2025-10-25T14:17:35Z</dcterms:created>
  <dcterms:modified xsi:type="dcterms:W3CDTF">2025-10-25T14:58:45Z</dcterms:modified>
</cp:coreProperties>
</file>