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825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661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674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983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938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79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576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376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578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095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5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C1834-50A6-41F9-9F17-F6A5CEBA65F4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88A28-7835-4AF8-86A8-9A92D493995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960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Anderson Rodolfo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675079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fallOve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En informática, un monitor, también llamado pantalla, monitor de ordenador, monitor de computadora, pantalla de ordenador o pantalla de portátil, es el principal dispositivo de salida (interfaz), que muestra datos o información a todos los usuarios.</a:t>
            </a:r>
          </a:p>
          <a:p>
            <a:endParaRPr lang="es-ES" dirty="0" smtClean="0"/>
          </a:p>
          <a:p>
            <a:r>
              <a:rPr lang="es-ES" dirty="0" smtClean="0"/>
              <a:t>También puede considerarse un periférico de entrada/salida si el monitor contiene pantalla táctil o multitáctil.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0475" y="1914861"/>
            <a:ext cx="2835200" cy="3077033"/>
          </a:xfrm>
        </p:spPr>
      </p:pic>
    </p:spTree>
    <p:extLst>
      <p:ext uri="{BB962C8B-B14F-4D97-AF65-F5344CB8AC3E}">
        <p14:creationId xmlns:p14="http://schemas.microsoft.com/office/powerpoint/2010/main" val="21383180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426" y="500062"/>
            <a:ext cx="10515600" cy="1325563"/>
          </a:xfrm>
        </p:spPr>
        <p:txBody>
          <a:bodyPr>
            <a:normAutofit/>
          </a:bodyPr>
          <a:lstStyle/>
          <a:p>
            <a:r>
              <a:rPr lang="es-ES" dirty="0" smtClean="0"/>
              <a:t>CPU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La CPU (Unidad Central de Procesamiento) es el "cerebro" de un ordenador, encargado de ejecutar las instrucciones y procesar los datos para que el sistema operativo y las aplicaciones funcionen. Sus componentes principales son la unidad de control, la unidad aritmético-lógica (ALU) y los registros. La unidad de control descifra las instrucciones, la ALU realiza los cálculos y operaciones lógicas, y los registros almacenan temporalmente los datos. </a:t>
            </a:r>
          </a:p>
          <a:p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00950" y="1690688"/>
            <a:ext cx="2324100" cy="329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5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xit" presetSubtype="2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xit" presetSubtype="2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3" grpId="3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En informática, un teclado es un dispositivo de entrada, en parte inspirado en el teclado de las máquinas de escribir, que utiliza un sistema de puntadas o márgenes, para que actúen como palancas mecánicas o interruptores electrónicos que envían toda la información a la computadora o al teléfono móvil. Presenta teclas alfanuméricas (letras y números), de puntuación (punto, coma, dos puntos entre otras) y teclas especiales (las cuales cumplen ciertas funciones o se combinan en conjunto para lograr una función y evitar el uso del ratón)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81750" y="2703092"/>
            <a:ext cx="476250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51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Mauce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Un ratón o mouse (de uso mayoritario en Hispanoamérica, pronunciado /</a:t>
            </a:r>
            <a:r>
              <a:rPr lang="es-ES" dirty="0" err="1" smtClean="0"/>
              <a:t>maus</a:t>
            </a:r>
            <a:r>
              <a:rPr lang="es-ES" dirty="0" smtClean="0"/>
              <a:t>/) es un dispositivo apuntador utilizado para facilitar el manejo de un entorno gráfico en una computadora.[1]​ Suele estar fabricado en plástico, y se utiliza con una de las manos. Detecta su movimiento relativo en dos dimensiones por la superficie plana en la que se apoya, reflejándose a través de un puntero, cursor o flecha en el monitor. El ratón se puede conectar de forma cableada (puertos PS/2 y USB), o inalámbricamente por medio de un adaptador USB que se conecta al ordenador y este recibe la señal del ratón, aunque también pueden ser por medio de conectividad infrarroja o Bluetooth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72375" y="2398956"/>
            <a:ext cx="2381250" cy="264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7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Camara</a:t>
            </a:r>
            <a:r>
              <a:rPr lang="es-ES" dirty="0"/>
              <a:t> </a:t>
            </a:r>
            <a:r>
              <a:rPr lang="es-ES" dirty="0" smtClean="0"/>
              <a:t>web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Una cámara web o cámara de red[1]​ (del inglés: webcam) es una pequeña cámara digital conectada a una computadora la cual puede capturar imágenes y transmitirlas a través de Internet, ya sea a una página web u otras computadoras de forma privada.</a:t>
            </a:r>
          </a:p>
          <a:p>
            <a:endParaRPr lang="es-ES" dirty="0" smtClean="0"/>
          </a:p>
          <a:p>
            <a:r>
              <a:rPr lang="es-ES" dirty="0" smtClean="0"/>
              <a:t>Una cámara web necesita una computadora para transmitir las imágenes. Sin embargo, existen otras cámaras autónomas que únicamente necesitan un punto de acceso a la red informática, bien sea </a:t>
            </a:r>
            <a:r>
              <a:rPr lang="es-ES" dirty="0" err="1" smtClean="0"/>
              <a:t>ethernet</a:t>
            </a:r>
            <a:r>
              <a:rPr lang="es-ES" dirty="0" smtClean="0"/>
              <a:t> o inalámbrico. Para diferenciarlas de las cámaras web se las denomina cámaras de red. Ambas son útiles en tareas de seguridad, para </a:t>
            </a:r>
            <a:r>
              <a:rPr lang="es-ES" dirty="0" err="1" smtClean="0"/>
              <a:t>videovigilancia</a:t>
            </a:r>
            <a:r>
              <a:rPr lang="es-ES" dirty="0" smtClean="0"/>
              <a:t>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07624" y="2062956"/>
            <a:ext cx="278623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52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GRACIAS</a:t>
            </a:r>
            <a:endParaRPr lang="es-GT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9118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</a:t>
            </a:r>
            <a:r>
              <a:rPr lang="es-ES" dirty="0" smtClean="0"/>
              <a:t>artes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Partes internas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Tarjeta madre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procesador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Memoria </a:t>
            </a:r>
            <a:r>
              <a:rPr lang="es-ES" dirty="0" err="1" smtClean="0"/>
              <a:t>Ram</a:t>
            </a:r>
            <a:endParaRPr lang="es-E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Unidad de almacenamiento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Fuente de poder</a:t>
            </a:r>
          </a:p>
          <a:p>
            <a:r>
              <a:rPr lang="es-ES" dirty="0" smtClean="0"/>
              <a:t>Partes externas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Pantalla monitor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CPU o cace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smtClean="0"/>
              <a:t>Teclado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err="1" smtClean="0"/>
              <a:t>Mouce</a:t>
            </a:r>
            <a:endParaRPr lang="es-E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 err="1" smtClean="0"/>
              <a:t>Camara</a:t>
            </a:r>
            <a:r>
              <a:rPr lang="es-ES" dirty="0" smtClean="0"/>
              <a:t> Web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Ø"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614712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8822018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Tarjeta Madre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La placa base, también conocida como tarjeta madre, placa madre o placa principal (</a:t>
            </a:r>
            <a:r>
              <a:rPr lang="es-ES" dirty="0" err="1" smtClean="0"/>
              <a:t>motherboard</a:t>
            </a:r>
            <a:r>
              <a:rPr lang="es-ES" dirty="0" smtClean="0"/>
              <a:t> o </a:t>
            </a:r>
            <a:r>
              <a:rPr lang="es-ES" dirty="0" err="1" smtClean="0"/>
              <a:t>mainboard</a:t>
            </a:r>
            <a:r>
              <a:rPr lang="es-ES" dirty="0" smtClean="0"/>
              <a:t> en inglés), es una tarjeta de circuito impreso a la que se conectan los componentes que constituyen la computadora. En muchos lugares de habla hispana se usa la palabra inglesa con el artículo en femenino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4456" y="1825625"/>
            <a:ext cx="2960763" cy="2986919"/>
          </a:xfrm>
        </p:spPr>
      </p:pic>
    </p:spTree>
    <p:extLst>
      <p:ext uri="{BB962C8B-B14F-4D97-AF65-F5344CB8AC3E}">
        <p14:creationId xmlns:p14="http://schemas.microsoft.com/office/powerpoint/2010/main" val="16824869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Procesador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effectLst/>
              </a:rPr>
              <a:t>Un procesador (o CPU, Unidad Central de Procesamiento) </a:t>
            </a:r>
          </a:p>
          <a:p>
            <a:r>
              <a:rPr lang="es-ES" dirty="0" smtClean="0"/>
              <a:t>es el "cerebro" de una computadora o dispositivo electrónico, responsable de ejecutar las instrucciones del sistema operativo y las aplicaciones. Es el componente que realiza cálculos aritméticos y lógicos y coordina el funcionamiento de otros componentes, como la memoria RAM y la tarjeta gráfica. 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950" y="2306965"/>
            <a:ext cx="2324996" cy="3388658"/>
          </a:xfrm>
        </p:spPr>
      </p:pic>
    </p:spTree>
    <p:extLst>
      <p:ext uri="{BB962C8B-B14F-4D97-AF65-F5344CB8AC3E}">
        <p14:creationId xmlns:p14="http://schemas.microsoft.com/office/powerpoint/2010/main" val="5079706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airplane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effectLst/>
              </a:rPr>
              <a:t>La memoria RAM es la </a:t>
            </a:r>
          </a:p>
          <a:p>
            <a:r>
              <a:rPr lang="es-ES" dirty="0" smtClean="0"/>
              <a:t>memoria de acceso aleatorio que los dispositivos electrónicos usan para almacenar datos temporalmente y acceder a ellos de forma rápida, como una mesa de trabajo para la CPU. Cuanto más rápida y con mayor capacidad sea la RAM, más rápido y fluido será el rendimiento del dispositivo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1862" y="2345166"/>
            <a:ext cx="3239117" cy="2710927"/>
          </a:xfrm>
        </p:spPr>
      </p:pic>
    </p:spTree>
    <p:extLst>
      <p:ext uri="{BB962C8B-B14F-4D97-AF65-F5344CB8AC3E}">
        <p14:creationId xmlns:p14="http://schemas.microsoft.com/office/powerpoint/2010/main" val="1504685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Unidad de almacenamiento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Una unidad de almacenamiento es un dispositivo de hardware que permite guardar y recuperar información digital de forma temporal o permanente. Los tipos comunes incluyen discos duros (HDD) y unidades de estado sólido (SSD), unidades externas y memorias flash (como los USB), que almacenan datos como documentos, fotos y el sistema operativo de una computadora. La capacidad de estas unidades se mide en unidades como bytes, kilobytes (KB), megabytes (MB) y gigabytes (GB). 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4250" y="1825625"/>
            <a:ext cx="3025364" cy="2975769"/>
          </a:xfrm>
        </p:spPr>
      </p:pic>
    </p:spTree>
    <p:extLst>
      <p:ext uri="{BB962C8B-B14F-4D97-AF65-F5344CB8AC3E}">
        <p14:creationId xmlns:p14="http://schemas.microsoft.com/office/powerpoint/2010/main" val="30763510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 de poder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En electrónica, la fuente de alimentación o fuente de potencia es el dispositivo que convierte la corriente alterna (CA), en una o varias corrientes continuas (CC), que alimentan los distintos circuitos del aparato electrónico al que se conecta (computadora, televisor, impresora, </a:t>
            </a:r>
            <a:r>
              <a:rPr lang="es-ES" dirty="0" err="1" smtClean="0"/>
              <a:t>router</a:t>
            </a:r>
            <a:r>
              <a:rPr lang="es-ES" dirty="0" smtClean="0"/>
              <a:t>, </a:t>
            </a:r>
            <a:r>
              <a:rPr lang="es-ES" dirty="0" err="1" smtClean="0"/>
              <a:t>etc</a:t>
            </a:r>
            <a:r>
              <a:rPr lang="es-ES" dirty="0" smtClean="0"/>
              <a:t>).[1]​</a:t>
            </a:r>
          </a:p>
          <a:p>
            <a:endParaRPr lang="es-ES" dirty="0" smtClean="0"/>
          </a:p>
          <a:p>
            <a:r>
              <a:rPr lang="es-ES" dirty="0" smtClean="0"/>
              <a:t>En inglés se conoce como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supply</a:t>
            </a:r>
            <a:r>
              <a:rPr lang="es-ES" dirty="0" smtClean="0"/>
              <a:t> </a:t>
            </a:r>
            <a:r>
              <a:rPr lang="es-ES" dirty="0" err="1" smtClean="0"/>
              <a:t>unit</a:t>
            </a:r>
            <a:r>
              <a:rPr lang="es-ES" dirty="0" smtClean="0"/>
              <a:t> (PSU), que literalmente traducido significa: unidad de fuente de alimentación, refiriéndose a la fuente de energía eléctrica.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2337" y="1925619"/>
            <a:ext cx="3614402" cy="3248809"/>
          </a:xfrm>
        </p:spPr>
      </p:pic>
    </p:spTree>
    <p:extLst>
      <p:ext uri="{BB962C8B-B14F-4D97-AF65-F5344CB8AC3E}">
        <p14:creationId xmlns:p14="http://schemas.microsoft.com/office/powerpoint/2010/main" val="3211997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externas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87155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877</Words>
  <Application>Microsoft Office PowerPoint</Application>
  <PresentationFormat>Panorámica</PresentationFormat>
  <Paragraphs>46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de Office</vt:lpstr>
      <vt:lpstr>Anderson Rodolfo Castellanos</vt:lpstr>
      <vt:lpstr>Partes de la computadora</vt:lpstr>
      <vt:lpstr>Partes Internas</vt:lpstr>
      <vt:lpstr>Tarjeta Madre</vt:lpstr>
      <vt:lpstr>Procesador</vt:lpstr>
      <vt:lpstr>Memoria RAM</vt:lpstr>
      <vt:lpstr>Unidad de almacenamiento</vt:lpstr>
      <vt:lpstr>Fuente de poder</vt:lpstr>
      <vt:lpstr>Partes externas</vt:lpstr>
      <vt:lpstr>Monitor</vt:lpstr>
      <vt:lpstr>CPU </vt:lpstr>
      <vt:lpstr>Teclado</vt:lpstr>
      <vt:lpstr>Mauce</vt:lpstr>
      <vt:lpstr>Camara web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Rodolfo Castellanos</dc:title>
  <dc:creator>GNet</dc:creator>
  <cp:lastModifiedBy>GNet</cp:lastModifiedBy>
  <cp:revision>9</cp:revision>
  <dcterms:created xsi:type="dcterms:W3CDTF">2025-10-18T14:12:20Z</dcterms:created>
  <dcterms:modified xsi:type="dcterms:W3CDTF">2025-10-18T15:25:47Z</dcterms:modified>
</cp:coreProperties>
</file>