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s-G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259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117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61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6260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443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325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0324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179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8522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2471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6925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077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404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2921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1146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146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991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E6BC52B-3D1B-44EB-84D2-FF950A23277E}" type="datetimeFigureOut">
              <a:rPr lang="es-GT" smtClean="0"/>
              <a:t>25/10/2025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89BC542-A62C-491D-B389-131C2DCC7FD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1779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ANDERSON RODOLFO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SABADOS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2873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3000">
        <p15:prstTrans prst="curtains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122" y="1979407"/>
            <a:ext cx="2100940" cy="22983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62" y="4277733"/>
            <a:ext cx="2438400" cy="2409825"/>
          </a:xfrm>
          <a:prstGeom prst="rect">
            <a:avLst/>
          </a:prstGeom>
        </p:spPr>
      </p:pic>
      <p:sp>
        <p:nvSpPr>
          <p:cNvPr id="10" name="Llamada ovalada 9"/>
          <p:cNvSpPr/>
          <p:nvPr/>
        </p:nvSpPr>
        <p:spPr>
          <a:xfrm>
            <a:off x="1420009" y="2603351"/>
            <a:ext cx="1538344" cy="1592131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QUE BONITA MOTO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041536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00">
        <p15:prstTrans prst="airplan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2.70833E-6 -1.48148E-6 C -0.00078 0.00255 -0.00378 0.01551 -0.00534 0.02037 C -0.00794 0.02824 -0.00664 0.02176 -0.00886 0.03125 C -0.00925 0.03287 -0.00938 0.03449 -0.00977 0.03588 C -0.01055 0.03866 -0.01159 0.04097 -0.01237 0.04375 C -0.01289 0.04537 -0.01289 0.04699 -0.01328 0.04861 C -0.01406 0.05116 -0.01524 0.05371 -0.01589 0.05625 C -0.01641 0.05787 -0.01641 0.05949 -0.0168 0.06111 C -0.01797 0.06528 -0.02253 0.07431 -0.02383 0.07523 L -0.02656 0.07662 C -0.03672 0.09491 -0.0211 0.06806 -0.03268 0.08449 C -0.03464 0.08727 -0.03594 0.09144 -0.03802 0.09398 C -0.03893 0.09514 -0.03985 0.09583 -0.04063 0.09722 C -0.04688 0.10602 -0.03685 0.09375 -0.04505 0.10347 C -0.04388 0.1044 -0.04271 0.10579 -0.04154 0.10648 C -0.03685 0.10949 -0.03177 0.11042 -0.02735 0.11435 C -0.02617 0.11551 -0.025 0.11644 -0.02383 0.11759 C -0.0224 0.11898 -0.02097 0.12083 -0.0194 0.12222 C -0.01862 0.12292 -0.01771 0.12315 -0.0168 0.12384 C -0.0125 0.12778 -0.01289 0.12778 -0.00977 0.1331 C -0.00951 0.13634 -0.00925 0.13935 -0.00886 0.14259 C -0.00808 0.15 -0.00651 0.15718 -0.00977 0.16458 C -0.01094 0.16713 -0.01328 0.16551 -0.01511 0.16621 C -0.02005 0.175 -0.01537 0.16783 -0.02474 0.17546 C -0.02578 0.17639 -0.02643 0.17801 -0.02735 0.17871 C -0.02852 0.1794 -0.02982 0.1794 -0.03099 0.18033 C -0.03216 0.18102 -0.03321 0.18241 -0.03451 0.18333 C -0.03594 0.18449 -0.03737 0.18542 -0.0388 0.18658 C -0.04011 0.1875 -0.04115 0.18889 -0.04245 0.18958 C -0.04349 0.19051 -0.04479 0.19074 -0.04597 0.19121 C -0.04766 0.19329 -0.05 0.19445 -0.05117 0.19746 C -0.05365 0.20394 -0.05222 0.20093 -0.0556 0.20695 C -0.05534 0.22107 -0.05599 0.23519 -0.05469 0.24931 C -0.05443 0.25301 -0.05248 0.25556 -0.05117 0.25857 C -0.04349 0.27847 -0.05 0.26412 -0.04414 0.27269 C -0.04323 0.27408 -0.04258 0.27616 -0.04154 0.27755 C -0.04076 0.27847 -0.03972 0.27847 -0.0388 0.27894 C -0.03685 0.28009 -0.03477 0.28079 -0.03268 0.28218 C -0.03151 0.28287 -0.03034 0.28426 -0.02917 0.28542 C -0.02852 0.28681 -0.02748 0.2882 -0.02735 0.29005 C -0.02722 0.29468 -0.02735 0.29977 -0.02826 0.30417 C -0.02865 0.30579 -0.03008 0.30625 -0.03099 0.30718 C -0.04089 0.32014 -0.03464 0.31296 -0.04245 0.3213 C -0.04531 0.32917 -0.04336 0.32477 -0.04857 0.33403 C -0.05078 0.33773 -0.05209 0.34097 -0.05469 0.34329 C -0.05612 0.34468 -0.05768 0.34537 -0.05912 0.34653 C -0.06159 0.3507 -0.06094 0.35 -0.06446 0.3544 C -0.06615 0.35648 -0.06823 0.35787 -0.06979 0.36065 C -0.07748 0.37431 -0.06771 0.35741 -0.075 0.36852 C -0.07748 0.37199 -0.07839 0.37477 -0.08034 0.3794 C -0.08294 0.39329 -0.0819 0.38542 -0.08294 0.40301 C -0.08268 0.41968 -0.08255 0.43634 -0.08203 0.45301 C -0.08203 0.45371 -0.08073 0.46296 -0.08034 0.46412 C -0.07852 0.46898 -0.07709 0.47546 -0.07409 0.47824 L -0.07058 0.48125 C -0.06771 0.49676 -0.0737 0.46667 -0.06263 0.50023 C -0.06146 0.50394 -0.06146 0.50857 -0.06094 0.51273 C -0.06185 0.5132 -0.06302 0.51296 -0.06354 0.51435 C -0.06433 0.51597 -0.06446 0.5206 -0.06446 0.5206 L -0.09701 0.58496 " pathEditMode="relative" ptsTypes="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-3.7037E-6 L 5.41667E-6 -3.7037E-6 C 0.00261 -0.00231 0.00534 -0.00393 0.00782 -0.00648 C 0.01029 -0.0088 0.01251 -0.01204 0.01498 -0.01412 C 0.01667 -0.01574 0.0185 -0.01713 0.02019 -0.01898 C 0.0211 -0.01991 0.02201 -0.02083 0.02292 -0.02199 C 0.02579 -0.02616 0.02435 -0.02731 0.02904 -0.03148 C 0.03034 -0.03264 0.03204 -0.03241 0.03347 -0.0331 C 0.03438 -0.03356 0.03529 -0.0338 0.03607 -0.03472 C 0.03946 -0.0375 0.03855 -0.03819 0.04141 -0.04236 C 0.04219 -0.04375 0.04324 -0.04444 0.04402 -0.0456 C 0.04506 -0.04699 0.04571 -0.04907 0.04675 -0.05023 C 0.04896 -0.05278 0.05157 -0.05393 0.05378 -0.05648 C 0.05639 -0.05972 0.05678 -0.06042 0.0599 -0.06296 C 0.06081 -0.06343 0.06172 -0.06389 0.06264 -0.06435 C 0.06863 -0.07523 0.05821 -0.05741 0.06784 -0.0706 C 0.06954 -0.07292 0.07058 -0.07639 0.07227 -0.07847 L 0.07501 -0.08171 C 0.07553 -0.08333 0.07605 -0.08495 0.0767 -0.08634 C 0.07748 -0.08796 0.07865 -0.08912 0.0793 -0.09097 C 0.07982 -0.09236 0.07969 -0.09444 0.08021 -0.09583 C 0.08087 -0.09722 0.08204 -0.09768 0.08295 -0.09884 C 0.0836 -0.09977 0.08412 -0.10093 0.08464 -0.10208 C 0.0849 -0.1037 0.0849 -0.10555 0.08555 -0.10671 C 0.08646 -0.10833 0.0879 -0.1088 0.08907 -0.10995 C 0.09402 -0.11481 0.0892 -0.11227 0.0961 -0.11458 C 0.10261 -0.12222 0.09441 -0.11296 0.10235 -0.12083 C 0.10326 -0.12176 0.10404 -0.12315 0.10495 -0.12407 C 0.10574 -0.12477 0.10678 -0.12477 0.10756 -0.12569 C 0.10912 -0.12685 0.11042 -0.12893 0.11199 -0.13032 C 0.1129 -0.13102 0.11381 -0.13102 0.11459 -0.13194 C 0.11654 -0.1338 0.11993 -0.13819 0.11993 -0.13819 C 0.1224 -0.15139 0.11902 -0.13518 0.12253 -0.14606 C 0.12305 -0.14745 0.12305 -0.1493 0.12344 -0.15069 C 0.12422 -0.15301 0.12527 -0.15486 0.12618 -0.15694 C 0.12735 -0.15995 0.12852 -0.16319 0.12969 -0.16643 L 0.13139 -0.17106 C 0.13204 -0.17268 0.13243 -0.17454 0.13321 -0.17569 C 0.13412 -0.17731 0.13503 -0.1787 0.13581 -0.18055 C 0.14076 -0.1919 0.13699 -0.18843 0.14206 -0.19143 C 0.14623 -0.19907 0.14102 -0.18935 0.14558 -0.1993 C 0.1461 -0.20046 0.14675 -0.20139 0.14727 -0.20231 C 0.14975 -0.21551 0.14571 -0.19491 0.1517 -0.21643 C 0.15235 -0.21852 0.15274 -0.22083 0.15352 -0.22292 C 0.15391 -0.22407 0.15469 -0.22477 0.15521 -0.22593 C 0.15587 -0.22731 0.15639 -0.22917 0.15704 -0.23055 C 0.15951 -0.24398 0.156 -0.22778 0.15964 -0.23843 C 0.16303 -0.24861 0.15782 -0.23843 0.16225 -0.2463 C 0.1629 -0.24838 0.16342 -0.25069 0.16407 -0.25255 C 0.16459 -0.25417 0.16537 -0.25555 0.16589 -0.25741 C 0.16732 -0.26343 0.16615 -0.26667 0.1685 -0.27292 C 0.16902 -0.27454 0.16954 -0.27639 0.17019 -0.27778 C 0.17383 -0.28495 0.1737 -0.28449 0.17735 -0.28866 C 0.17787 -0.29028 0.17839 -0.2919 0.17904 -0.29329 C 0.17956 -0.29444 0.18034 -0.29537 0.18087 -0.29653 C 0.18126 -0.29792 0.18126 -0.29977 0.18178 -0.30116 C 0.18386 -0.30903 0.18399 -0.30833 0.18699 -0.31389 C 0.1879 -0.31875 0.18777 -0.31991 0.1905 -0.32315 C 0.19128 -0.32407 0.19232 -0.32407 0.19324 -0.32477 C 0.19766 -0.32801 0.19532 -0.32778 0.19766 -0.32778 " pathEditMode="relative" ptsTypes="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</TotalTime>
  <Words>6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Sala de reuniones Ion</vt:lpstr>
      <vt:lpstr>ANDERSON RODOLFO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RODOLFO</dc:title>
  <dc:creator>GNet</dc:creator>
  <cp:lastModifiedBy>GNet</cp:lastModifiedBy>
  <cp:revision>3</cp:revision>
  <dcterms:created xsi:type="dcterms:W3CDTF">2025-10-25T15:14:29Z</dcterms:created>
  <dcterms:modified xsi:type="dcterms:W3CDTF">2025-10-25T15:25:58Z</dcterms:modified>
</cp:coreProperties>
</file>