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071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632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090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682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940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521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13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497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6487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506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56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7C9B3-5568-4AF0-AB9C-ABF9D727A268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3B350-878E-402F-9D50-5AC623555C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276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Anderson castellanos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</a:t>
            </a:r>
            <a:r>
              <a:rPr lang="es-ES" dirty="0" smtClean="0"/>
              <a:t> 1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02653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casa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080" y="1825625"/>
            <a:ext cx="5027840" cy="4351338"/>
          </a:xfrm>
        </p:spPr>
      </p:pic>
    </p:spTree>
    <p:extLst>
      <p:ext uri="{BB962C8B-B14F-4D97-AF65-F5344CB8AC3E}">
        <p14:creationId xmlns:p14="http://schemas.microsoft.com/office/powerpoint/2010/main" val="16464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Casa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 smtClean="0"/>
              <a:t>jardin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636" y="1825625"/>
            <a:ext cx="5446727" cy="4351338"/>
          </a:xfrm>
        </p:spPr>
      </p:pic>
    </p:spTree>
    <p:extLst>
      <p:ext uri="{BB962C8B-B14F-4D97-AF65-F5344CB8AC3E}">
        <p14:creationId xmlns:p14="http://schemas.microsoft.com/office/powerpoint/2010/main" val="49504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Poste de luz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181" y="1825625"/>
            <a:ext cx="2843637" cy="4351338"/>
          </a:xfrm>
        </p:spPr>
      </p:pic>
    </p:spTree>
    <p:extLst>
      <p:ext uri="{BB962C8B-B14F-4D97-AF65-F5344CB8AC3E}">
        <p14:creationId xmlns:p14="http://schemas.microsoft.com/office/powerpoint/2010/main" val="1054668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Edificio</a:t>
            </a:r>
            <a:br>
              <a:rPr lang="es-ES" dirty="0" smtClean="0"/>
            </a:b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867" y="1825625"/>
            <a:ext cx="1386266" cy="4351338"/>
          </a:xfrm>
        </p:spPr>
      </p:pic>
    </p:spTree>
    <p:extLst>
      <p:ext uri="{BB962C8B-B14F-4D97-AF65-F5344CB8AC3E}">
        <p14:creationId xmlns:p14="http://schemas.microsoft.com/office/powerpoint/2010/main" val="392864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Poso</a:t>
            </a:r>
            <a:br>
              <a:rPr lang="es-ES" dirty="0" smtClean="0"/>
            </a:b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023" y="2229396"/>
            <a:ext cx="4867954" cy="3543795"/>
          </a:xfrm>
        </p:spPr>
      </p:pic>
    </p:spTree>
    <p:extLst>
      <p:ext uri="{BB962C8B-B14F-4D97-AF65-F5344CB8AC3E}">
        <p14:creationId xmlns:p14="http://schemas.microsoft.com/office/powerpoint/2010/main" val="2177195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5490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6862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</Words>
  <Application>Microsoft Office PowerPoint</Application>
  <PresentationFormat>Panorámica</PresentationFormat>
  <Paragraphs>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Anderson castellanos</vt:lpstr>
      <vt:lpstr>casa</vt:lpstr>
      <vt:lpstr>Casa com jardin</vt:lpstr>
      <vt:lpstr>Poste de luz</vt:lpstr>
      <vt:lpstr>Edificio </vt:lpstr>
      <vt:lpstr>Poso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castellanos</dc:title>
  <dc:creator>GNet</dc:creator>
  <cp:lastModifiedBy>GNet</cp:lastModifiedBy>
  <cp:revision>2</cp:revision>
  <dcterms:created xsi:type="dcterms:W3CDTF">2025-11-15T14:30:35Z</dcterms:created>
  <dcterms:modified xsi:type="dcterms:W3CDTF">2025-11-15T15:14:54Z</dcterms:modified>
</cp:coreProperties>
</file>