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033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99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8355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431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480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0715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0538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1007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749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102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231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412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949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070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822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20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EA1F493-50DD-4FC1-B9AE-77AF6172B7E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3355A-C88B-4FBC-B3D2-355A2268E7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4261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gua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oca" TargetMode="External"/><Relationship Id="rId2" Type="http://schemas.openxmlformats.org/officeDocument/2006/relationships/hyperlink" Target="https://es.wikipedia.org/wiki/Medio_ambiente_natural#cite_note-wheeling-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Bi%C3%B3sfera" TargetMode="External"/><Relationship Id="rId5" Type="http://schemas.openxmlformats.org/officeDocument/2006/relationships/hyperlink" Target="https://es.wikipedia.org/wiki/Atm%C3%B3sfera" TargetMode="External"/><Relationship Id="rId10" Type="http://schemas.openxmlformats.org/officeDocument/2006/relationships/hyperlink" Target="https://es.wikipedia.org/wiki/Vida" TargetMode="External"/><Relationship Id="rId4" Type="http://schemas.openxmlformats.org/officeDocument/2006/relationships/hyperlink" Target="https://es.wikipedia.org/wiki/Hidr%C3%B3sfera" TargetMode="External"/><Relationship Id="rId9" Type="http://schemas.openxmlformats.org/officeDocument/2006/relationships/hyperlink" Target="https://es.wikipedia.org/wiki/Atm%C3%B3sfera_terrest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Stehisi</a:t>
            </a:r>
            <a:r>
              <a:rPr lang="es-ES" dirty="0" smtClean="0"/>
              <a:t> </a:t>
            </a:r>
            <a:r>
              <a:rPr lang="es-ES" dirty="0" err="1"/>
              <a:t>A</a:t>
            </a:r>
            <a:r>
              <a:rPr lang="es-ES" dirty="0" err="1" smtClean="0"/>
              <a:t>ymar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r>
              <a:rPr lang="es-ES" dirty="0" err="1" smtClean="0"/>
              <a:t>Chavez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4to. Bachillerato en </a:t>
            </a:r>
            <a:r>
              <a:rPr lang="es-ES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509319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41103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042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Datos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1025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9202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Composicion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ciencias de la Tierra generalmente reconocen las siguientes cuatro esferas como componentes de los sistemas que conforman la totalidad del medio ambiente natural:</a:t>
            </a:r>
            <a:r>
              <a:rPr lang="es-ES" baseline="30000" dirty="0" smtClean="0">
                <a:hlinkClick r:id="rId2"/>
              </a:rPr>
              <a:t>[8]</a:t>
            </a:r>
            <a:r>
              <a:rPr lang="es-ES" dirty="0" smtClean="0"/>
              <a:t> </a:t>
            </a:r>
            <a:r>
              <a:rPr lang="es-ES" dirty="0" smtClean="0"/>
              <a:t>​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3" tooltip="Litosfera"/>
              </a:rPr>
              <a:t>litosfera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4" tooltip="Hidrósfera"/>
              </a:rPr>
              <a:t>hidrosfera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5" tooltip="Atmósfera"/>
              </a:rPr>
              <a:t>atmósfera</a:t>
            </a:r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hlinkClick r:id="rId6" tooltip="Biósfera"/>
              </a:rPr>
              <a:t>biosfera</a:t>
            </a:r>
            <a:endParaRPr lang="es-ES" dirty="0" smtClean="0"/>
          </a:p>
          <a:p>
            <a:r>
              <a:rPr lang="es-ES" dirty="0" smtClean="0"/>
              <a:t>Estas esferas se corresponden al conjunto de las </a:t>
            </a:r>
            <a:r>
              <a:rPr lang="es-ES" dirty="0" smtClean="0">
                <a:hlinkClick r:id="rId7" tooltip="Roca"/>
              </a:rPr>
              <a:t>rocas</a:t>
            </a:r>
            <a:r>
              <a:rPr lang="es-ES" dirty="0" smtClean="0"/>
              <a:t>, las </a:t>
            </a:r>
            <a:r>
              <a:rPr lang="es-ES" dirty="0" smtClean="0">
                <a:hlinkClick r:id="rId8" tooltip="Agua"/>
              </a:rPr>
              <a:t>aguas</a:t>
            </a:r>
            <a:r>
              <a:rPr lang="es-ES" dirty="0" smtClean="0"/>
              <a:t>, la </a:t>
            </a:r>
            <a:r>
              <a:rPr lang="es-ES" dirty="0" smtClean="0">
                <a:hlinkClick r:id="rId9" tooltip="Atmósfera terrestre"/>
              </a:rPr>
              <a:t>atmósfera</a:t>
            </a:r>
            <a:r>
              <a:rPr lang="es-ES" dirty="0" smtClean="0"/>
              <a:t> y la </a:t>
            </a:r>
            <a:r>
              <a:rPr lang="es-ES" dirty="0" smtClean="0">
                <a:hlinkClick r:id="rId10" tooltip="Vida"/>
              </a:rPr>
              <a:t>vida</a:t>
            </a:r>
            <a:r>
              <a:rPr lang="es-ES" dirty="0" smtClean="0"/>
              <a:t>, respectivamente.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3651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470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Stehisi Aymar Mejia Chavez</vt:lpstr>
      <vt:lpstr>Medio Ambiente</vt:lpstr>
      <vt:lpstr>Clasificacion</vt:lpstr>
      <vt:lpstr>Datos</vt:lpstr>
      <vt:lpstr>Natural</vt:lpstr>
      <vt:lpstr>Composicion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Stehisi Aymar Mejia Chavez</dc:title>
  <dc:creator>GNet</dc:creator>
  <cp:lastModifiedBy>GNet</cp:lastModifiedBy>
  <cp:revision>3</cp:revision>
  <dcterms:created xsi:type="dcterms:W3CDTF">2025-10-07T15:13:35Z</dcterms:created>
  <dcterms:modified xsi:type="dcterms:W3CDTF">2025-10-07T15:31:39Z</dcterms:modified>
</cp:coreProperties>
</file>