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70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463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80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65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762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4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409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716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48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096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C67D-60F5-48DE-8FCD-2F3B5DE8E7C7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20DC-AFBF-449D-A3F5-73513440FBA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91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Emanuel Arturo </a:t>
            </a:r>
            <a:r>
              <a:rPr lang="es-ES" dirty="0" err="1"/>
              <a:t>P</a:t>
            </a:r>
            <a:r>
              <a:rPr lang="es-ES" dirty="0" err="1" smtClean="0"/>
              <a:t>ichilla</a:t>
            </a:r>
            <a:r>
              <a:rPr lang="es-ES" dirty="0" smtClean="0"/>
              <a:t> Ruano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4TO mecánica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7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3669" y="0"/>
            <a:ext cx="13785669" cy="74304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25" y="2604036"/>
            <a:ext cx="4248150" cy="4248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2234704"/>
            <a:ext cx="3829050" cy="4248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084117" y="1198622"/>
            <a:ext cx="342151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Hola Soy Caperucita roja y ando huyendo del lobo feroz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8084117" y="2280870"/>
            <a:ext cx="26860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Pero ando vendiendo manzanas, quieres una?</a:t>
            </a:r>
            <a:endParaRPr lang="es-GT" dirty="0"/>
          </a:p>
        </p:txBody>
      </p:sp>
      <p:sp>
        <p:nvSpPr>
          <p:cNvPr id="10" name="CuadroTexto 9"/>
          <p:cNvSpPr txBox="1"/>
          <p:nvPr/>
        </p:nvSpPr>
        <p:spPr>
          <a:xfrm>
            <a:off x="978467" y="2050038"/>
            <a:ext cx="26052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PERO YO TE COMEREE!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73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53 -0.00416 L 0.13776 -0.006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3.75E-6 1.48148E-6 L 0.01563 0.00555 C 0.01771 0.00625 0.01966 0.0074 0.02188 0.00833 C 0.02487 0.00926 0.02813 0.00995 0.03125 0.01111 C 0.03333 0.0118 0.03529 0.01319 0.0375 0.01389 C 0.04102 0.01504 0.04479 0.01574 0.04844 0.01666 C 0.05729 0.02176 0.06042 0.0199 0.06406 0.03889 L 0.06719 0.05555 C 0.06693 0.05717 0.06602 0.07801 0.06406 0.08333 C 0.06276 0.08657 0.06133 0.09027 0.05938 0.09166 C 0.05534 0.09421 0.05104 0.09352 0.04688 0.09444 C 0.0375 0.09352 0.02799 0.09305 0.01875 0.09166 C 0.01706 0.0912 0.01563 0.08958 0.01406 0.08889 C 0.0099 0.0868 0.0056 0.08564 0.00156 0.08333 C -3.75E-6 0.0824 -0.00156 0.08102 -0.00312 0.08055 C -0.00625 0.07916 -0.00937 0.0787 -0.0125 0.07777 C -0.01849 0.07847 -0.0375 0.06782 -0.0375 0.08889 C -0.0375 0.09259 -0.03685 0.09629 -0.03594 0.1 C -0.03529 0.10301 -0.03424 0.10578 -0.03281 0.10833 C -0.02917 0.11481 -0.02344 0.11666 -0.01875 0.11944 L -0.01406 0.12222 L -0.00937 0.125 C -0.00091 0.12176 -0.00352 0.12546 -3.75E-6 0.11944 L 0.00156 0.11944 L 0.00156 0.11944 L -3.75E-6 0.12222 " pathEditMode="relative" ptsTypes="AAAAAAAAAAAAAAAAAAAAAAAAA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Emanuel Arturo Pichilla Ruano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Emanuel Arturo Pichilla Ruano</dc:title>
  <dc:creator>GNet</dc:creator>
  <cp:lastModifiedBy>GNet</cp:lastModifiedBy>
  <cp:revision>5</cp:revision>
  <dcterms:created xsi:type="dcterms:W3CDTF">2025-10-21T18:12:44Z</dcterms:created>
  <dcterms:modified xsi:type="dcterms:W3CDTF">2025-10-21T18:49:51Z</dcterms:modified>
</cp:coreProperties>
</file>